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57" r:id="rId3"/>
    <p:sldId id="261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9769D4-52E0-4268-ACDB-1D09D09828C2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FC28C559-E679-4D26-AADF-0718999DF8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Public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Transit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Authority</a:t>
          </a:r>
        </a:p>
      </dgm:t>
    </dgm:pt>
    <dgm:pt modelId="{F6448B8B-E916-48D0-BC35-A52D54E637CB}" type="parTrans" cxnId="{B83569E1-F754-45B8-A97E-DF6CD8CC5D03}">
      <dgm:prSet/>
      <dgm:spPr/>
    </dgm:pt>
    <dgm:pt modelId="{4BBEB871-1D4F-4C02-A5FC-5308E138F3FC}" type="sibTrans" cxnId="{B83569E1-F754-45B8-A97E-DF6CD8CC5D03}">
      <dgm:prSet/>
      <dgm:spPr/>
    </dgm:pt>
    <dgm:pt modelId="{0C267EBE-1BDF-4E47-AD14-9F5F7A4AAA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ADA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Para-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transit</a:t>
          </a:r>
        </a:p>
      </dgm:t>
    </dgm:pt>
    <dgm:pt modelId="{C25BEB75-90E7-46A5-906C-38E1036D1964}" type="parTrans" cxnId="{D2226BA0-DD0E-4F0F-833B-255F466BDD3E}">
      <dgm:prSet/>
      <dgm:spPr/>
    </dgm:pt>
    <dgm:pt modelId="{4D6322FD-A686-41B0-8222-6C35FC03944C}" type="sibTrans" cxnId="{D2226BA0-DD0E-4F0F-833B-255F466BDD3E}">
      <dgm:prSet/>
      <dgm:spPr/>
    </dgm:pt>
    <dgm:pt modelId="{C1549D65-1B7D-46B2-9043-59C2FCE71BE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Medical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Transit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Provider</a:t>
          </a:r>
        </a:p>
      </dgm:t>
    </dgm:pt>
    <dgm:pt modelId="{3CAE5AF5-510B-4FC6-9281-2225F35A65D9}" type="parTrans" cxnId="{908ECCE7-0988-4FCD-A894-AB0ED415B61C}">
      <dgm:prSet/>
      <dgm:spPr/>
    </dgm:pt>
    <dgm:pt modelId="{A7CA3983-DF17-4DCA-9153-5C3D02EB265C}" type="sibTrans" cxnId="{908ECCE7-0988-4FCD-A894-AB0ED415B61C}">
      <dgm:prSet/>
      <dgm:spPr/>
    </dgm:pt>
    <dgm:pt modelId="{39DDC0D6-1F8E-4784-B079-301209CF788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Faith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Based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Transit</a:t>
          </a:r>
        </a:p>
      </dgm:t>
    </dgm:pt>
    <dgm:pt modelId="{2F719D6B-01DF-4CB5-B449-7D774B7728D4}" type="parTrans" cxnId="{1F215FF3-76A6-40A2-8990-8F01879CBC8F}">
      <dgm:prSet/>
      <dgm:spPr/>
    </dgm:pt>
    <dgm:pt modelId="{3037C86D-130F-471A-B661-43C4EFEBB2B4}" type="sibTrans" cxnId="{1F215FF3-76A6-40A2-8990-8F01879CBC8F}">
      <dgm:prSet/>
      <dgm:spPr/>
    </dgm:pt>
    <dgm:pt modelId="{61D5AC7C-D6D0-47E2-B1A1-D5963B19AEC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Head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Start</a:t>
          </a:r>
        </a:p>
      </dgm:t>
    </dgm:pt>
    <dgm:pt modelId="{9F0B1B17-89C2-4704-B464-EAF640B04985}" type="parTrans" cxnId="{14D86B47-308E-4B3C-B41B-682A29AD682D}">
      <dgm:prSet/>
      <dgm:spPr/>
    </dgm:pt>
    <dgm:pt modelId="{806BE8C0-451C-494E-8BDF-E0AD3F2B66E1}" type="sibTrans" cxnId="{14D86B47-308E-4B3C-B41B-682A29AD682D}">
      <dgm:prSet/>
      <dgm:spPr/>
    </dgm:pt>
    <dgm:pt modelId="{3A19E163-2FA9-46A5-957D-AB5F466EA0D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Agency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Aging</a:t>
          </a:r>
        </a:p>
      </dgm:t>
    </dgm:pt>
    <dgm:pt modelId="{A873E2E7-20D7-4888-B9CC-B41A5885BB8F}" type="parTrans" cxnId="{23AD3BD6-E41A-46BD-9987-01C8D08E8E4B}">
      <dgm:prSet/>
      <dgm:spPr/>
    </dgm:pt>
    <dgm:pt modelId="{D2F6123C-8E89-4672-AD3C-CDCF34303D21}" type="sibTrans" cxnId="{23AD3BD6-E41A-46BD-9987-01C8D08E8E4B}">
      <dgm:prSet/>
      <dgm:spPr/>
    </dgm:pt>
    <dgm:pt modelId="{80CBE6A4-E895-45D2-9F3C-E5C5A22FAC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Transit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Pass</a:t>
          </a:r>
        </a:p>
      </dgm:t>
    </dgm:pt>
    <dgm:pt modelId="{C0CAA5F4-2A39-47A6-B1F5-98E008F29B1F}" type="parTrans" cxnId="{8B791C81-91B5-49FD-821D-2C55C9C216B0}">
      <dgm:prSet/>
      <dgm:spPr/>
    </dgm:pt>
    <dgm:pt modelId="{B491EAEB-9734-4626-8E88-912ECE2B1571}" type="sibTrans" cxnId="{8B791C81-91B5-49FD-821D-2C55C9C216B0}">
      <dgm:prSet/>
      <dgm:spPr/>
    </dgm:pt>
    <dgm:pt modelId="{7B0E791A-7F69-4448-9430-02A3E098C05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Disability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Service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Provider</a:t>
          </a:r>
        </a:p>
      </dgm:t>
    </dgm:pt>
    <dgm:pt modelId="{F31D7BC0-2782-4BEF-A580-C095AE696D2D}" type="parTrans" cxnId="{8EA3170E-4E1A-43CF-89E6-10E7CDD803D1}">
      <dgm:prSet/>
      <dgm:spPr/>
    </dgm:pt>
    <dgm:pt modelId="{92C4E51D-C6E0-4508-8B9F-D79B64008C45}" type="sibTrans" cxnId="{8EA3170E-4E1A-43CF-89E6-10E7CDD803D1}">
      <dgm:prSet/>
      <dgm:spPr/>
    </dgm:pt>
    <dgm:pt modelId="{53215DB4-176F-49F4-8CE5-755F8A761B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Private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Taxi</a:t>
          </a:r>
        </a:p>
      </dgm:t>
    </dgm:pt>
    <dgm:pt modelId="{E8B7D653-DBEC-4E9C-B9D8-1B9E46358DB8}" type="parTrans" cxnId="{67C5FFEB-F4F5-463E-8645-A2265E6AD5A7}">
      <dgm:prSet/>
      <dgm:spPr/>
    </dgm:pt>
    <dgm:pt modelId="{FC4AF5DA-98C1-4622-9C5E-0CE49F1E22D5}" type="sibTrans" cxnId="{67C5FFEB-F4F5-463E-8645-A2265E6AD5A7}">
      <dgm:prSet/>
      <dgm:spPr/>
    </dgm:pt>
    <dgm:pt modelId="{51319758-4F80-4928-A3A2-A24D24D06ED4}" type="pres">
      <dgm:prSet presAssocID="{579769D4-52E0-4268-ACDB-1D09D09828C2}" presName="cycle" presStyleCnt="0">
        <dgm:presLayoutVars>
          <dgm:dir/>
          <dgm:resizeHandles val="exact"/>
        </dgm:presLayoutVars>
      </dgm:prSet>
      <dgm:spPr/>
    </dgm:pt>
    <dgm:pt modelId="{1404504D-428D-4E3B-BC9C-F9EB3BEC305D}" type="pres">
      <dgm:prSet presAssocID="{FC28C559-E679-4D26-AADF-0718999DF803}" presName="dummy" presStyleCnt="0"/>
      <dgm:spPr/>
    </dgm:pt>
    <dgm:pt modelId="{6F0701A5-AAF4-4DDD-9707-D1EE7C1DB40C}" type="pres">
      <dgm:prSet presAssocID="{FC28C559-E679-4D26-AADF-0718999DF803}" presName="node" presStyleLbl="revTx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F1B32-4C17-4252-97AC-F2EA9CB03E53}" type="pres">
      <dgm:prSet presAssocID="{4BBEB871-1D4F-4C02-A5FC-5308E138F3FC}" presName="sibTrans" presStyleLbl="node1" presStyleIdx="0" presStyleCnt="9"/>
      <dgm:spPr/>
    </dgm:pt>
    <dgm:pt modelId="{E51AA2E2-09C2-4B14-944D-5FF39F0DF68E}" type="pres">
      <dgm:prSet presAssocID="{0C267EBE-1BDF-4E47-AD14-9F5F7A4AAA16}" presName="dummy" presStyleCnt="0"/>
      <dgm:spPr/>
    </dgm:pt>
    <dgm:pt modelId="{08850B15-042C-4F54-9290-7ABD1DDBA4ED}" type="pres">
      <dgm:prSet presAssocID="{0C267EBE-1BDF-4E47-AD14-9F5F7A4AAA16}" presName="node" presStyleLbl="revTx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19BC9-F40A-4FA7-B421-FBDE41D84921}" type="pres">
      <dgm:prSet presAssocID="{4D6322FD-A686-41B0-8222-6C35FC03944C}" presName="sibTrans" presStyleLbl="node1" presStyleIdx="1" presStyleCnt="9"/>
      <dgm:spPr/>
    </dgm:pt>
    <dgm:pt modelId="{1B080747-AFC7-4F95-864C-08FF4AC94612}" type="pres">
      <dgm:prSet presAssocID="{C1549D65-1B7D-46B2-9043-59C2FCE71BE3}" presName="dummy" presStyleCnt="0"/>
      <dgm:spPr/>
    </dgm:pt>
    <dgm:pt modelId="{77E4554E-FA8B-41D8-A0D6-6E0AED0390DC}" type="pres">
      <dgm:prSet presAssocID="{C1549D65-1B7D-46B2-9043-59C2FCE71BE3}" presName="node" presStyleLbl="revTx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1DCE0-533E-4891-A8A6-4463FD552BF0}" type="pres">
      <dgm:prSet presAssocID="{A7CA3983-DF17-4DCA-9153-5C3D02EB265C}" presName="sibTrans" presStyleLbl="node1" presStyleIdx="2" presStyleCnt="9"/>
      <dgm:spPr/>
    </dgm:pt>
    <dgm:pt modelId="{5C2E6D49-E50B-42E5-85B7-A22BD9AB724A}" type="pres">
      <dgm:prSet presAssocID="{39DDC0D6-1F8E-4784-B079-301209CF788A}" presName="dummy" presStyleCnt="0"/>
      <dgm:spPr/>
    </dgm:pt>
    <dgm:pt modelId="{406B54EA-0EB2-4373-9A4F-8EA8D54ACB8D}" type="pres">
      <dgm:prSet presAssocID="{39DDC0D6-1F8E-4784-B079-301209CF788A}" presName="node" presStyleLbl="revTx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012AA-229B-4280-97E3-BA30C373A3AC}" type="pres">
      <dgm:prSet presAssocID="{3037C86D-130F-471A-B661-43C4EFEBB2B4}" presName="sibTrans" presStyleLbl="node1" presStyleIdx="3" presStyleCnt="9"/>
      <dgm:spPr/>
    </dgm:pt>
    <dgm:pt modelId="{09701523-428D-400B-9BB6-78DF2841F00B}" type="pres">
      <dgm:prSet presAssocID="{61D5AC7C-D6D0-47E2-B1A1-D5963B19AEC7}" presName="dummy" presStyleCnt="0"/>
      <dgm:spPr/>
    </dgm:pt>
    <dgm:pt modelId="{3340EE2D-CC05-4938-AFF7-1F2EC6E73335}" type="pres">
      <dgm:prSet presAssocID="{61D5AC7C-D6D0-47E2-B1A1-D5963B19AEC7}" presName="node" presStyleLbl="revTx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4C7CB-432E-473B-AF35-AF0AF4C4C2B1}" type="pres">
      <dgm:prSet presAssocID="{806BE8C0-451C-494E-8BDF-E0AD3F2B66E1}" presName="sibTrans" presStyleLbl="node1" presStyleIdx="4" presStyleCnt="9"/>
      <dgm:spPr/>
    </dgm:pt>
    <dgm:pt modelId="{F3D8E051-C1FD-4680-8CB8-1CB95CC65CDD}" type="pres">
      <dgm:prSet presAssocID="{3A19E163-2FA9-46A5-957D-AB5F466EA0D8}" presName="dummy" presStyleCnt="0"/>
      <dgm:spPr/>
    </dgm:pt>
    <dgm:pt modelId="{BC465FDB-06C3-4F59-A6F5-430E1EDAEC80}" type="pres">
      <dgm:prSet presAssocID="{3A19E163-2FA9-46A5-957D-AB5F466EA0D8}" presName="node" presStyleLbl="revTx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83245-2A7C-452F-B594-335B4DCC828A}" type="pres">
      <dgm:prSet presAssocID="{D2F6123C-8E89-4672-AD3C-CDCF34303D21}" presName="sibTrans" presStyleLbl="node1" presStyleIdx="5" presStyleCnt="9"/>
      <dgm:spPr/>
    </dgm:pt>
    <dgm:pt modelId="{613282AD-37A7-447A-84D7-1711DF7C7710}" type="pres">
      <dgm:prSet presAssocID="{80CBE6A4-E895-45D2-9F3C-E5C5A22FAC07}" presName="dummy" presStyleCnt="0"/>
      <dgm:spPr/>
    </dgm:pt>
    <dgm:pt modelId="{D5E5E31F-2685-47C0-B8F3-AB2F2E9C1241}" type="pres">
      <dgm:prSet presAssocID="{80CBE6A4-E895-45D2-9F3C-E5C5A22FAC07}" presName="node" presStyleLbl="revTx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B3A82-D154-41AD-9D50-1E76279DC7F6}" type="pres">
      <dgm:prSet presAssocID="{B491EAEB-9734-4626-8E88-912ECE2B1571}" presName="sibTrans" presStyleLbl="node1" presStyleIdx="6" presStyleCnt="9"/>
      <dgm:spPr/>
    </dgm:pt>
    <dgm:pt modelId="{4B2D136A-355A-404B-B60A-D2BA50B1E123}" type="pres">
      <dgm:prSet presAssocID="{7B0E791A-7F69-4448-9430-02A3E098C051}" presName="dummy" presStyleCnt="0"/>
      <dgm:spPr/>
    </dgm:pt>
    <dgm:pt modelId="{3F8B16E1-131A-4241-B65D-AABC7484CE88}" type="pres">
      <dgm:prSet presAssocID="{7B0E791A-7F69-4448-9430-02A3E098C051}" presName="node" presStyleLbl="revTx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A459C-7429-446D-B9F3-03AEF8CD0CE8}" type="pres">
      <dgm:prSet presAssocID="{92C4E51D-C6E0-4508-8B9F-D79B64008C45}" presName="sibTrans" presStyleLbl="node1" presStyleIdx="7" presStyleCnt="9"/>
      <dgm:spPr/>
    </dgm:pt>
    <dgm:pt modelId="{601F400F-E2D9-4A6C-AFDC-B26854B725E7}" type="pres">
      <dgm:prSet presAssocID="{53215DB4-176F-49F4-8CE5-755F8A761B3F}" presName="dummy" presStyleCnt="0"/>
      <dgm:spPr/>
    </dgm:pt>
    <dgm:pt modelId="{0126C94B-26E5-4DD3-831D-7E089374D3ED}" type="pres">
      <dgm:prSet presAssocID="{53215DB4-176F-49F4-8CE5-755F8A761B3F}" presName="node" presStyleLbl="revTx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F44D3-9780-401D-AC1E-7F997C42782A}" type="pres">
      <dgm:prSet presAssocID="{FC4AF5DA-98C1-4622-9C5E-0CE49F1E22D5}" presName="sibTrans" presStyleLbl="node1" presStyleIdx="8" presStyleCnt="9"/>
      <dgm:spPr/>
    </dgm:pt>
  </dgm:ptLst>
  <dgm:cxnLst>
    <dgm:cxn modelId="{8EA3170E-4E1A-43CF-89E6-10E7CDD803D1}" srcId="{579769D4-52E0-4268-ACDB-1D09D09828C2}" destId="{7B0E791A-7F69-4448-9430-02A3E098C051}" srcOrd="7" destOrd="0" parTransId="{F31D7BC0-2782-4BEF-A580-C095AE696D2D}" sibTransId="{92C4E51D-C6E0-4508-8B9F-D79B64008C45}"/>
    <dgm:cxn modelId="{D2226BA0-DD0E-4F0F-833B-255F466BDD3E}" srcId="{579769D4-52E0-4268-ACDB-1D09D09828C2}" destId="{0C267EBE-1BDF-4E47-AD14-9F5F7A4AAA16}" srcOrd="1" destOrd="0" parTransId="{C25BEB75-90E7-46A5-906C-38E1036D1964}" sibTransId="{4D6322FD-A686-41B0-8222-6C35FC03944C}"/>
    <dgm:cxn modelId="{F06A9AA0-4CD0-4173-85C5-365F978243B4}" type="presOf" srcId="{3037C86D-130F-471A-B661-43C4EFEBB2B4}" destId="{591012AA-229B-4280-97E3-BA30C373A3AC}" srcOrd="0" destOrd="0" presId="urn:microsoft.com/office/officeart/2005/8/layout/cycle1"/>
    <dgm:cxn modelId="{67C5FFEB-F4F5-463E-8645-A2265E6AD5A7}" srcId="{579769D4-52E0-4268-ACDB-1D09D09828C2}" destId="{53215DB4-176F-49F4-8CE5-755F8A761B3F}" srcOrd="8" destOrd="0" parTransId="{E8B7D653-DBEC-4E9C-B9D8-1B9E46358DB8}" sibTransId="{FC4AF5DA-98C1-4622-9C5E-0CE49F1E22D5}"/>
    <dgm:cxn modelId="{64E54B20-08FD-4DB8-B148-9659C6C9F21D}" type="presOf" srcId="{0C267EBE-1BDF-4E47-AD14-9F5F7A4AAA16}" destId="{08850B15-042C-4F54-9290-7ABD1DDBA4ED}" srcOrd="0" destOrd="0" presId="urn:microsoft.com/office/officeart/2005/8/layout/cycle1"/>
    <dgm:cxn modelId="{AC1E9F54-7630-48BE-B75F-2814C853DC83}" type="presOf" srcId="{C1549D65-1B7D-46B2-9043-59C2FCE71BE3}" destId="{77E4554E-FA8B-41D8-A0D6-6E0AED0390DC}" srcOrd="0" destOrd="0" presId="urn:microsoft.com/office/officeart/2005/8/layout/cycle1"/>
    <dgm:cxn modelId="{14D86B47-308E-4B3C-B41B-682A29AD682D}" srcId="{579769D4-52E0-4268-ACDB-1D09D09828C2}" destId="{61D5AC7C-D6D0-47E2-B1A1-D5963B19AEC7}" srcOrd="4" destOrd="0" parTransId="{9F0B1B17-89C2-4704-B464-EAF640B04985}" sibTransId="{806BE8C0-451C-494E-8BDF-E0AD3F2B66E1}"/>
    <dgm:cxn modelId="{3C8AC1FC-EACB-41FB-93F6-E4ADF012891C}" type="presOf" srcId="{FC28C559-E679-4D26-AADF-0718999DF803}" destId="{6F0701A5-AAF4-4DDD-9707-D1EE7C1DB40C}" srcOrd="0" destOrd="0" presId="urn:microsoft.com/office/officeart/2005/8/layout/cycle1"/>
    <dgm:cxn modelId="{B83569E1-F754-45B8-A97E-DF6CD8CC5D03}" srcId="{579769D4-52E0-4268-ACDB-1D09D09828C2}" destId="{FC28C559-E679-4D26-AADF-0718999DF803}" srcOrd="0" destOrd="0" parTransId="{F6448B8B-E916-48D0-BC35-A52D54E637CB}" sibTransId="{4BBEB871-1D4F-4C02-A5FC-5308E138F3FC}"/>
    <dgm:cxn modelId="{832E3323-C5F9-402D-828E-FFD0C8CB354D}" type="presOf" srcId="{3A19E163-2FA9-46A5-957D-AB5F466EA0D8}" destId="{BC465FDB-06C3-4F59-A6F5-430E1EDAEC80}" srcOrd="0" destOrd="0" presId="urn:microsoft.com/office/officeart/2005/8/layout/cycle1"/>
    <dgm:cxn modelId="{45505242-45EA-47CF-A422-E88080C44D75}" type="presOf" srcId="{92C4E51D-C6E0-4508-8B9F-D79B64008C45}" destId="{A2BA459C-7429-446D-B9F3-03AEF8CD0CE8}" srcOrd="0" destOrd="0" presId="urn:microsoft.com/office/officeart/2005/8/layout/cycle1"/>
    <dgm:cxn modelId="{6D9B480D-55A1-470F-8D97-14A95397C30A}" type="presOf" srcId="{FC4AF5DA-98C1-4622-9C5E-0CE49F1E22D5}" destId="{343F44D3-9780-401D-AC1E-7F997C42782A}" srcOrd="0" destOrd="0" presId="urn:microsoft.com/office/officeart/2005/8/layout/cycle1"/>
    <dgm:cxn modelId="{DBE1EDF6-9547-4ED1-B30E-A882957279CB}" type="presOf" srcId="{579769D4-52E0-4268-ACDB-1D09D09828C2}" destId="{51319758-4F80-4928-A3A2-A24D24D06ED4}" srcOrd="0" destOrd="0" presId="urn:microsoft.com/office/officeart/2005/8/layout/cycle1"/>
    <dgm:cxn modelId="{DE5FC888-4268-4536-8371-63C68B068EEC}" type="presOf" srcId="{B491EAEB-9734-4626-8E88-912ECE2B1571}" destId="{927B3A82-D154-41AD-9D50-1E76279DC7F6}" srcOrd="0" destOrd="0" presId="urn:microsoft.com/office/officeart/2005/8/layout/cycle1"/>
    <dgm:cxn modelId="{8B791C81-91B5-49FD-821D-2C55C9C216B0}" srcId="{579769D4-52E0-4268-ACDB-1D09D09828C2}" destId="{80CBE6A4-E895-45D2-9F3C-E5C5A22FAC07}" srcOrd="6" destOrd="0" parTransId="{C0CAA5F4-2A39-47A6-B1F5-98E008F29B1F}" sibTransId="{B491EAEB-9734-4626-8E88-912ECE2B1571}"/>
    <dgm:cxn modelId="{908ECCE7-0988-4FCD-A894-AB0ED415B61C}" srcId="{579769D4-52E0-4268-ACDB-1D09D09828C2}" destId="{C1549D65-1B7D-46B2-9043-59C2FCE71BE3}" srcOrd="2" destOrd="0" parTransId="{3CAE5AF5-510B-4FC6-9281-2225F35A65D9}" sibTransId="{A7CA3983-DF17-4DCA-9153-5C3D02EB265C}"/>
    <dgm:cxn modelId="{12590046-8E91-4D9F-934E-1D9C5CE02D1D}" type="presOf" srcId="{61D5AC7C-D6D0-47E2-B1A1-D5963B19AEC7}" destId="{3340EE2D-CC05-4938-AFF7-1F2EC6E73335}" srcOrd="0" destOrd="0" presId="urn:microsoft.com/office/officeart/2005/8/layout/cycle1"/>
    <dgm:cxn modelId="{74DB7A2B-5E3A-46B4-82DB-D12D62C27D23}" type="presOf" srcId="{4D6322FD-A686-41B0-8222-6C35FC03944C}" destId="{3C619BC9-F40A-4FA7-B421-FBDE41D84921}" srcOrd="0" destOrd="0" presId="urn:microsoft.com/office/officeart/2005/8/layout/cycle1"/>
    <dgm:cxn modelId="{C0569AC9-0BF3-4FF6-B1D2-9A5EFE50C2FE}" type="presOf" srcId="{806BE8C0-451C-494E-8BDF-E0AD3F2B66E1}" destId="{C194C7CB-432E-473B-AF35-AF0AF4C4C2B1}" srcOrd="0" destOrd="0" presId="urn:microsoft.com/office/officeart/2005/8/layout/cycle1"/>
    <dgm:cxn modelId="{07E25659-11CE-4C98-AC85-C43AD5D10CF6}" type="presOf" srcId="{4BBEB871-1D4F-4C02-A5FC-5308E138F3FC}" destId="{79DF1B32-4C17-4252-97AC-F2EA9CB03E53}" srcOrd="0" destOrd="0" presId="urn:microsoft.com/office/officeart/2005/8/layout/cycle1"/>
    <dgm:cxn modelId="{53E9A858-05A3-4BF8-93C6-59A79BD044BD}" type="presOf" srcId="{80CBE6A4-E895-45D2-9F3C-E5C5A22FAC07}" destId="{D5E5E31F-2685-47C0-B8F3-AB2F2E9C1241}" srcOrd="0" destOrd="0" presId="urn:microsoft.com/office/officeart/2005/8/layout/cycle1"/>
    <dgm:cxn modelId="{0D7029F6-1DAB-41A0-84BF-33CC9569DED8}" type="presOf" srcId="{A7CA3983-DF17-4DCA-9153-5C3D02EB265C}" destId="{4B41DCE0-533E-4891-A8A6-4463FD552BF0}" srcOrd="0" destOrd="0" presId="urn:microsoft.com/office/officeart/2005/8/layout/cycle1"/>
    <dgm:cxn modelId="{23AD3BD6-E41A-46BD-9987-01C8D08E8E4B}" srcId="{579769D4-52E0-4268-ACDB-1D09D09828C2}" destId="{3A19E163-2FA9-46A5-957D-AB5F466EA0D8}" srcOrd="5" destOrd="0" parTransId="{A873E2E7-20D7-4888-B9CC-B41A5885BB8F}" sibTransId="{D2F6123C-8E89-4672-AD3C-CDCF34303D21}"/>
    <dgm:cxn modelId="{1F215FF3-76A6-40A2-8990-8F01879CBC8F}" srcId="{579769D4-52E0-4268-ACDB-1D09D09828C2}" destId="{39DDC0D6-1F8E-4784-B079-301209CF788A}" srcOrd="3" destOrd="0" parTransId="{2F719D6B-01DF-4CB5-B449-7D774B7728D4}" sibTransId="{3037C86D-130F-471A-B661-43C4EFEBB2B4}"/>
    <dgm:cxn modelId="{E77532CB-419F-4D14-8BCD-DCB3C63CB1A3}" type="presOf" srcId="{39DDC0D6-1F8E-4784-B079-301209CF788A}" destId="{406B54EA-0EB2-4373-9A4F-8EA8D54ACB8D}" srcOrd="0" destOrd="0" presId="urn:microsoft.com/office/officeart/2005/8/layout/cycle1"/>
    <dgm:cxn modelId="{3F226D3F-1F60-403F-8156-BC8B7B15D4B4}" type="presOf" srcId="{7B0E791A-7F69-4448-9430-02A3E098C051}" destId="{3F8B16E1-131A-4241-B65D-AABC7484CE88}" srcOrd="0" destOrd="0" presId="urn:microsoft.com/office/officeart/2005/8/layout/cycle1"/>
    <dgm:cxn modelId="{7670A7B8-1D51-4C97-9A83-1EE6122DC1BE}" type="presOf" srcId="{53215DB4-176F-49F4-8CE5-755F8A761B3F}" destId="{0126C94B-26E5-4DD3-831D-7E089374D3ED}" srcOrd="0" destOrd="0" presId="urn:microsoft.com/office/officeart/2005/8/layout/cycle1"/>
    <dgm:cxn modelId="{BD82155D-8F04-45A3-9BA0-9ECD15CD1705}" type="presOf" srcId="{D2F6123C-8E89-4672-AD3C-CDCF34303D21}" destId="{CAB83245-2A7C-452F-B594-335B4DCC828A}" srcOrd="0" destOrd="0" presId="urn:microsoft.com/office/officeart/2005/8/layout/cycle1"/>
    <dgm:cxn modelId="{303A59FF-5E84-45E5-9A59-DEA2CB903F30}" type="presParOf" srcId="{51319758-4F80-4928-A3A2-A24D24D06ED4}" destId="{1404504D-428D-4E3B-BC9C-F9EB3BEC305D}" srcOrd="0" destOrd="0" presId="urn:microsoft.com/office/officeart/2005/8/layout/cycle1"/>
    <dgm:cxn modelId="{F1F0FAE5-C41E-4E24-B6FC-D50F47390B5B}" type="presParOf" srcId="{51319758-4F80-4928-A3A2-A24D24D06ED4}" destId="{6F0701A5-AAF4-4DDD-9707-D1EE7C1DB40C}" srcOrd="1" destOrd="0" presId="urn:microsoft.com/office/officeart/2005/8/layout/cycle1"/>
    <dgm:cxn modelId="{BDB662A0-625D-4CD8-A9F3-E69A5D355604}" type="presParOf" srcId="{51319758-4F80-4928-A3A2-A24D24D06ED4}" destId="{79DF1B32-4C17-4252-97AC-F2EA9CB03E53}" srcOrd="2" destOrd="0" presId="urn:microsoft.com/office/officeart/2005/8/layout/cycle1"/>
    <dgm:cxn modelId="{0F40EAFC-FC5A-45B8-A814-340AB068A8AE}" type="presParOf" srcId="{51319758-4F80-4928-A3A2-A24D24D06ED4}" destId="{E51AA2E2-09C2-4B14-944D-5FF39F0DF68E}" srcOrd="3" destOrd="0" presId="urn:microsoft.com/office/officeart/2005/8/layout/cycle1"/>
    <dgm:cxn modelId="{88C8FEF8-3811-4867-B1C2-E1195CF957BB}" type="presParOf" srcId="{51319758-4F80-4928-A3A2-A24D24D06ED4}" destId="{08850B15-042C-4F54-9290-7ABD1DDBA4ED}" srcOrd="4" destOrd="0" presId="urn:microsoft.com/office/officeart/2005/8/layout/cycle1"/>
    <dgm:cxn modelId="{C1081873-1D33-422B-977A-46FAB27309DF}" type="presParOf" srcId="{51319758-4F80-4928-A3A2-A24D24D06ED4}" destId="{3C619BC9-F40A-4FA7-B421-FBDE41D84921}" srcOrd="5" destOrd="0" presId="urn:microsoft.com/office/officeart/2005/8/layout/cycle1"/>
    <dgm:cxn modelId="{66E3C015-D937-4D76-9C06-2E289B0F30C0}" type="presParOf" srcId="{51319758-4F80-4928-A3A2-A24D24D06ED4}" destId="{1B080747-AFC7-4F95-864C-08FF4AC94612}" srcOrd="6" destOrd="0" presId="urn:microsoft.com/office/officeart/2005/8/layout/cycle1"/>
    <dgm:cxn modelId="{7673D33F-58B9-4A76-A378-1DD19C185BA5}" type="presParOf" srcId="{51319758-4F80-4928-A3A2-A24D24D06ED4}" destId="{77E4554E-FA8B-41D8-A0D6-6E0AED0390DC}" srcOrd="7" destOrd="0" presId="urn:microsoft.com/office/officeart/2005/8/layout/cycle1"/>
    <dgm:cxn modelId="{06E0BC24-CB19-4BF7-9BAB-5F9B362EE099}" type="presParOf" srcId="{51319758-4F80-4928-A3A2-A24D24D06ED4}" destId="{4B41DCE0-533E-4891-A8A6-4463FD552BF0}" srcOrd="8" destOrd="0" presId="urn:microsoft.com/office/officeart/2005/8/layout/cycle1"/>
    <dgm:cxn modelId="{A52084C1-A939-40AA-8084-1ABC91759924}" type="presParOf" srcId="{51319758-4F80-4928-A3A2-A24D24D06ED4}" destId="{5C2E6D49-E50B-42E5-85B7-A22BD9AB724A}" srcOrd="9" destOrd="0" presId="urn:microsoft.com/office/officeart/2005/8/layout/cycle1"/>
    <dgm:cxn modelId="{5D30DF33-5802-4670-BCBC-77EAFC638033}" type="presParOf" srcId="{51319758-4F80-4928-A3A2-A24D24D06ED4}" destId="{406B54EA-0EB2-4373-9A4F-8EA8D54ACB8D}" srcOrd="10" destOrd="0" presId="urn:microsoft.com/office/officeart/2005/8/layout/cycle1"/>
    <dgm:cxn modelId="{F1820CE1-CEE2-4701-ACC7-9A1FFA3D1BBB}" type="presParOf" srcId="{51319758-4F80-4928-A3A2-A24D24D06ED4}" destId="{591012AA-229B-4280-97E3-BA30C373A3AC}" srcOrd="11" destOrd="0" presId="urn:microsoft.com/office/officeart/2005/8/layout/cycle1"/>
    <dgm:cxn modelId="{ABDA3539-AB92-4F48-A27E-7E322E9EDE9A}" type="presParOf" srcId="{51319758-4F80-4928-A3A2-A24D24D06ED4}" destId="{09701523-428D-400B-9BB6-78DF2841F00B}" srcOrd="12" destOrd="0" presId="urn:microsoft.com/office/officeart/2005/8/layout/cycle1"/>
    <dgm:cxn modelId="{CFC2B261-540D-40D1-A97F-535BDEFE9F85}" type="presParOf" srcId="{51319758-4F80-4928-A3A2-A24D24D06ED4}" destId="{3340EE2D-CC05-4938-AFF7-1F2EC6E73335}" srcOrd="13" destOrd="0" presId="urn:microsoft.com/office/officeart/2005/8/layout/cycle1"/>
    <dgm:cxn modelId="{DBBA3CCE-AD93-4DB3-A141-AD7FAFED11CC}" type="presParOf" srcId="{51319758-4F80-4928-A3A2-A24D24D06ED4}" destId="{C194C7CB-432E-473B-AF35-AF0AF4C4C2B1}" srcOrd="14" destOrd="0" presId="urn:microsoft.com/office/officeart/2005/8/layout/cycle1"/>
    <dgm:cxn modelId="{F9C2FACC-7A7A-4804-80E7-94C319B2014A}" type="presParOf" srcId="{51319758-4F80-4928-A3A2-A24D24D06ED4}" destId="{F3D8E051-C1FD-4680-8CB8-1CB95CC65CDD}" srcOrd="15" destOrd="0" presId="urn:microsoft.com/office/officeart/2005/8/layout/cycle1"/>
    <dgm:cxn modelId="{8CEC477A-8E7D-4586-A4E6-5535C6915E34}" type="presParOf" srcId="{51319758-4F80-4928-A3A2-A24D24D06ED4}" destId="{BC465FDB-06C3-4F59-A6F5-430E1EDAEC80}" srcOrd="16" destOrd="0" presId="urn:microsoft.com/office/officeart/2005/8/layout/cycle1"/>
    <dgm:cxn modelId="{7DE772C8-B479-4195-BE14-DD7CD04A2951}" type="presParOf" srcId="{51319758-4F80-4928-A3A2-A24D24D06ED4}" destId="{CAB83245-2A7C-452F-B594-335B4DCC828A}" srcOrd="17" destOrd="0" presId="urn:microsoft.com/office/officeart/2005/8/layout/cycle1"/>
    <dgm:cxn modelId="{9AD62A09-C690-4631-A573-40C5B616CDBB}" type="presParOf" srcId="{51319758-4F80-4928-A3A2-A24D24D06ED4}" destId="{613282AD-37A7-447A-84D7-1711DF7C7710}" srcOrd="18" destOrd="0" presId="urn:microsoft.com/office/officeart/2005/8/layout/cycle1"/>
    <dgm:cxn modelId="{5FA59D14-7A25-4E22-B113-1BD3A868237E}" type="presParOf" srcId="{51319758-4F80-4928-A3A2-A24D24D06ED4}" destId="{D5E5E31F-2685-47C0-B8F3-AB2F2E9C1241}" srcOrd="19" destOrd="0" presId="urn:microsoft.com/office/officeart/2005/8/layout/cycle1"/>
    <dgm:cxn modelId="{E342D3BE-6D92-4A7C-AB8E-ED0D42AB9DA1}" type="presParOf" srcId="{51319758-4F80-4928-A3A2-A24D24D06ED4}" destId="{927B3A82-D154-41AD-9D50-1E76279DC7F6}" srcOrd="20" destOrd="0" presId="urn:microsoft.com/office/officeart/2005/8/layout/cycle1"/>
    <dgm:cxn modelId="{04A959D8-4981-4021-B8F1-954573D5B815}" type="presParOf" srcId="{51319758-4F80-4928-A3A2-A24D24D06ED4}" destId="{4B2D136A-355A-404B-B60A-D2BA50B1E123}" srcOrd="21" destOrd="0" presId="urn:microsoft.com/office/officeart/2005/8/layout/cycle1"/>
    <dgm:cxn modelId="{A4D5D912-BF43-41F8-A267-8BF4738053D9}" type="presParOf" srcId="{51319758-4F80-4928-A3A2-A24D24D06ED4}" destId="{3F8B16E1-131A-4241-B65D-AABC7484CE88}" srcOrd="22" destOrd="0" presId="urn:microsoft.com/office/officeart/2005/8/layout/cycle1"/>
    <dgm:cxn modelId="{45A5C704-6E2B-4163-95CD-DDB17724158F}" type="presParOf" srcId="{51319758-4F80-4928-A3A2-A24D24D06ED4}" destId="{A2BA459C-7429-446D-B9F3-03AEF8CD0CE8}" srcOrd="23" destOrd="0" presId="urn:microsoft.com/office/officeart/2005/8/layout/cycle1"/>
    <dgm:cxn modelId="{4ACC00AE-8FDB-4A12-A151-0FEDB922D4FD}" type="presParOf" srcId="{51319758-4F80-4928-A3A2-A24D24D06ED4}" destId="{601F400F-E2D9-4A6C-AFDC-B26854B725E7}" srcOrd="24" destOrd="0" presId="urn:microsoft.com/office/officeart/2005/8/layout/cycle1"/>
    <dgm:cxn modelId="{E55B6AE2-5DD1-4018-A521-F81442946799}" type="presParOf" srcId="{51319758-4F80-4928-A3A2-A24D24D06ED4}" destId="{0126C94B-26E5-4DD3-831D-7E089374D3ED}" srcOrd="25" destOrd="0" presId="urn:microsoft.com/office/officeart/2005/8/layout/cycle1"/>
    <dgm:cxn modelId="{D3C9DB4F-CC55-4ED3-AB8D-653F8CE9A4FE}" type="presParOf" srcId="{51319758-4F80-4928-A3A2-A24D24D06ED4}" destId="{343F44D3-9780-401D-AC1E-7F997C42782A}" srcOrd="26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660DDE-0FD0-4458-96B2-03402AF288B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911942F8-5EAB-4657-9344-C7A6176B5A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70C411F-0C55-4FF8-8F06-448CB7B6F23F}" type="parTrans" cxnId="{E3B25B89-07F4-4FD9-A554-35D434DD4B41}">
      <dgm:prSet/>
      <dgm:spPr/>
    </dgm:pt>
    <dgm:pt modelId="{846C8592-E4FF-444E-8A5B-078C4284522B}" type="sibTrans" cxnId="{E3B25B89-07F4-4FD9-A554-35D434DD4B41}">
      <dgm:prSet/>
      <dgm:spPr/>
    </dgm:pt>
    <dgm:pt modelId="{020CDC00-84FB-4030-A0DF-C5202891FE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Transportation</a:t>
          </a:r>
        </a:p>
      </dgm:t>
    </dgm:pt>
    <dgm:pt modelId="{9C340D76-2406-4E3B-8B13-9D15306E0DCE}" type="parTrans" cxnId="{8B7717FB-9402-48F9-A21A-BB5881A4992B}">
      <dgm:prSet/>
      <dgm:spPr/>
      <dgm:t>
        <a:bodyPr/>
        <a:lstStyle/>
        <a:p>
          <a:endParaRPr lang="en-US"/>
        </a:p>
      </dgm:t>
    </dgm:pt>
    <dgm:pt modelId="{8F5B244B-CBE1-44AD-AB1E-E0C884831C41}" type="sibTrans" cxnId="{8B7717FB-9402-48F9-A21A-BB5881A4992B}">
      <dgm:prSet/>
      <dgm:spPr/>
    </dgm:pt>
    <dgm:pt modelId="{2BCAD363-1AF3-454A-A4C9-D9A48C6699A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Interior</a:t>
          </a:r>
        </a:p>
      </dgm:t>
    </dgm:pt>
    <dgm:pt modelId="{20399A82-5EB8-43C4-8143-FD3EC1630095}" type="parTrans" cxnId="{95C5B587-F0AF-4741-BD5B-2113F15F9E20}">
      <dgm:prSet/>
      <dgm:spPr/>
      <dgm:t>
        <a:bodyPr/>
        <a:lstStyle/>
        <a:p>
          <a:endParaRPr lang="en-US"/>
        </a:p>
      </dgm:t>
    </dgm:pt>
    <dgm:pt modelId="{2E4E8D9D-8D3E-489D-BABA-40EA8DA408F4}" type="sibTrans" cxnId="{95C5B587-F0AF-4741-BD5B-2113F15F9E20}">
      <dgm:prSet/>
      <dgm:spPr/>
    </dgm:pt>
    <dgm:pt modelId="{A4DAB852-6964-43C1-93B2-7B6C005FFE3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Social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Security</a:t>
          </a:r>
        </a:p>
      </dgm:t>
    </dgm:pt>
    <dgm:pt modelId="{A09C5612-039C-4621-A2BB-80B47CF3FDC7}" type="parTrans" cxnId="{0D8E211F-4FDD-4F3D-9633-1A150831AC7C}">
      <dgm:prSet/>
      <dgm:spPr/>
      <dgm:t>
        <a:bodyPr/>
        <a:lstStyle/>
        <a:p>
          <a:endParaRPr lang="en-US"/>
        </a:p>
      </dgm:t>
    </dgm:pt>
    <dgm:pt modelId="{B4C210C5-BC99-4E49-A83A-3F09D3ECDEAD}" type="sibTrans" cxnId="{0D8E211F-4FDD-4F3D-9633-1A150831AC7C}">
      <dgm:prSet/>
      <dgm:spPr/>
    </dgm:pt>
    <dgm:pt modelId="{BE435D28-2B68-4D42-BD71-7A51C844FC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Housing</a:t>
          </a:r>
        </a:p>
      </dgm:t>
    </dgm:pt>
    <dgm:pt modelId="{574D9089-37E5-438E-AD42-BEB7CB99596E}" type="parTrans" cxnId="{00C5DE3D-E409-47A2-AC9C-9A0672BBDD90}">
      <dgm:prSet/>
      <dgm:spPr/>
      <dgm:t>
        <a:bodyPr/>
        <a:lstStyle/>
        <a:p>
          <a:endParaRPr lang="en-US"/>
        </a:p>
      </dgm:t>
    </dgm:pt>
    <dgm:pt modelId="{5F6441AB-A203-4B51-9BEA-34316B158621}" type="sibTrans" cxnId="{00C5DE3D-E409-47A2-AC9C-9A0672BBDD90}">
      <dgm:prSet/>
      <dgm:spPr/>
    </dgm:pt>
    <dgm:pt modelId="{368A9080-9DFC-4FBE-B1D4-7185A76F90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Veterans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 Affairs</a:t>
          </a:r>
        </a:p>
      </dgm:t>
    </dgm:pt>
    <dgm:pt modelId="{1DA04C74-5F70-49FE-9622-0791A6EF2598}" type="parTrans" cxnId="{1A3A8103-7FF4-45B0-AFE9-AF0C75B361DC}">
      <dgm:prSet/>
      <dgm:spPr/>
      <dgm:t>
        <a:bodyPr/>
        <a:lstStyle/>
        <a:p>
          <a:endParaRPr lang="en-US"/>
        </a:p>
      </dgm:t>
    </dgm:pt>
    <dgm:pt modelId="{9EBE626A-7F3F-4AC5-B8A3-D920C6AFD67C}" type="sibTrans" cxnId="{1A3A8103-7FF4-45B0-AFE9-AF0C75B361DC}">
      <dgm:prSet/>
      <dgm:spPr/>
    </dgm:pt>
    <dgm:pt modelId="{177C271C-3FEA-46A0-B1C8-1E7DE7ACBDC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Agriculture</a:t>
          </a:r>
        </a:p>
      </dgm:t>
    </dgm:pt>
    <dgm:pt modelId="{E1612FE4-9DDC-439A-92AB-928CA84B22BD}" type="parTrans" cxnId="{B22857CD-03BF-4670-A560-191DF82B7492}">
      <dgm:prSet/>
      <dgm:spPr/>
      <dgm:t>
        <a:bodyPr/>
        <a:lstStyle/>
        <a:p>
          <a:endParaRPr lang="en-US"/>
        </a:p>
      </dgm:t>
    </dgm:pt>
    <dgm:pt modelId="{E05D9812-0547-4BAA-88ED-261B2747D1A5}" type="sibTrans" cxnId="{B22857CD-03BF-4670-A560-191DF82B7492}">
      <dgm:prSet/>
      <dgm:spPr/>
    </dgm:pt>
    <dgm:pt modelId="{A5EFA38C-D5D9-48BC-981B-27C5D7E6F5F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HHS</a:t>
          </a:r>
        </a:p>
      </dgm:t>
    </dgm:pt>
    <dgm:pt modelId="{1072931E-CF24-4A3E-9A13-CADB8AC7F94F}" type="parTrans" cxnId="{7CB8DCE4-5AA2-47A5-B354-48B0D36D2E71}">
      <dgm:prSet/>
      <dgm:spPr/>
      <dgm:t>
        <a:bodyPr/>
        <a:lstStyle/>
        <a:p>
          <a:endParaRPr lang="en-US"/>
        </a:p>
      </dgm:t>
    </dgm:pt>
    <dgm:pt modelId="{81F8FFF6-EB9C-4751-A414-BB0B32F433E0}" type="sibTrans" cxnId="{7CB8DCE4-5AA2-47A5-B354-48B0D36D2E71}">
      <dgm:prSet/>
      <dgm:spPr/>
    </dgm:pt>
    <dgm:pt modelId="{48F674DF-D189-41D1-B184-5F9BFCF43D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Labor</a:t>
          </a:r>
        </a:p>
      </dgm:t>
    </dgm:pt>
    <dgm:pt modelId="{E7127FD1-0500-42CA-BBF4-143C5DB0A043}" type="parTrans" cxnId="{B68EBFE1-25A8-4914-9722-AB78FA47EFA4}">
      <dgm:prSet/>
      <dgm:spPr/>
      <dgm:t>
        <a:bodyPr/>
        <a:lstStyle/>
        <a:p>
          <a:endParaRPr lang="en-US"/>
        </a:p>
      </dgm:t>
    </dgm:pt>
    <dgm:pt modelId="{1589A982-64CA-4C12-85D9-A01F30911020}" type="sibTrans" cxnId="{B68EBFE1-25A8-4914-9722-AB78FA47EFA4}">
      <dgm:prSet/>
      <dgm:spPr/>
    </dgm:pt>
    <dgm:pt modelId="{EE7A579F-AD5E-40CB-81D0-9BC6C2C2FE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Education</a:t>
          </a:r>
        </a:p>
      </dgm:t>
    </dgm:pt>
    <dgm:pt modelId="{B3157AF0-4298-4215-B88D-6A173E1D81FF}" type="parTrans" cxnId="{9289BE11-442E-44DB-B5B1-09BB801C3A95}">
      <dgm:prSet/>
      <dgm:spPr/>
      <dgm:t>
        <a:bodyPr/>
        <a:lstStyle/>
        <a:p>
          <a:endParaRPr lang="en-US"/>
        </a:p>
      </dgm:t>
    </dgm:pt>
    <dgm:pt modelId="{4ADE2F31-226B-42A9-AD8C-036267232781}" type="sibTrans" cxnId="{9289BE11-442E-44DB-B5B1-09BB801C3A95}">
      <dgm:prSet/>
      <dgm:spPr/>
    </dgm:pt>
    <dgm:pt modelId="{928D6E31-EFAF-4AA9-AE0B-0D1552851D0E}" type="pres">
      <dgm:prSet presAssocID="{86660DDE-0FD0-4458-96B2-03402AF288B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D98AB37-2173-4DB4-A892-8BF517665A2E}" type="pres">
      <dgm:prSet presAssocID="{911942F8-5EAB-4657-9344-C7A6176B5AB9}" presName="centerShape" presStyleLbl="node0" presStyleIdx="0" presStyleCnt="1"/>
      <dgm:spPr/>
      <dgm:t>
        <a:bodyPr/>
        <a:lstStyle/>
        <a:p>
          <a:endParaRPr lang="en-US"/>
        </a:p>
      </dgm:t>
    </dgm:pt>
    <dgm:pt modelId="{6276AEB1-6434-4D83-9130-4801BFF6D7C6}" type="pres">
      <dgm:prSet presAssocID="{9C340D76-2406-4E3B-8B13-9D15306E0DCE}" presName="Name9" presStyleLbl="parChTrans1D2" presStyleIdx="0" presStyleCnt="9"/>
      <dgm:spPr/>
      <dgm:t>
        <a:bodyPr/>
        <a:lstStyle/>
        <a:p>
          <a:endParaRPr lang="en-US"/>
        </a:p>
      </dgm:t>
    </dgm:pt>
    <dgm:pt modelId="{D2653FDD-BE7B-429F-906A-01E569E97C3F}" type="pres">
      <dgm:prSet presAssocID="{9C340D76-2406-4E3B-8B13-9D15306E0DCE}" presName="connTx" presStyleLbl="parChTrans1D2" presStyleIdx="0" presStyleCnt="9"/>
      <dgm:spPr/>
      <dgm:t>
        <a:bodyPr/>
        <a:lstStyle/>
        <a:p>
          <a:endParaRPr lang="en-US"/>
        </a:p>
      </dgm:t>
    </dgm:pt>
    <dgm:pt modelId="{4058A4C1-670F-4BD4-9CA8-DC1B1386C007}" type="pres">
      <dgm:prSet presAssocID="{020CDC00-84FB-4030-A0DF-C5202891FE11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6A454-EC96-4E64-B279-967B5F601636}" type="pres">
      <dgm:prSet presAssocID="{20399A82-5EB8-43C4-8143-FD3EC1630095}" presName="Name9" presStyleLbl="parChTrans1D2" presStyleIdx="1" presStyleCnt="9"/>
      <dgm:spPr/>
      <dgm:t>
        <a:bodyPr/>
        <a:lstStyle/>
        <a:p>
          <a:endParaRPr lang="en-US"/>
        </a:p>
      </dgm:t>
    </dgm:pt>
    <dgm:pt modelId="{8FA1179B-E018-4E9B-B7C5-C85BC10C7729}" type="pres">
      <dgm:prSet presAssocID="{20399A82-5EB8-43C4-8143-FD3EC1630095}" presName="connTx" presStyleLbl="parChTrans1D2" presStyleIdx="1" presStyleCnt="9"/>
      <dgm:spPr/>
      <dgm:t>
        <a:bodyPr/>
        <a:lstStyle/>
        <a:p>
          <a:endParaRPr lang="en-US"/>
        </a:p>
      </dgm:t>
    </dgm:pt>
    <dgm:pt modelId="{C22DD8CE-18D7-4753-B964-88796AB8CB75}" type="pres">
      <dgm:prSet presAssocID="{2BCAD363-1AF3-454A-A4C9-D9A48C6699A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24518-4EF9-4E20-AD8B-150A4A128C94}" type="pres">
      <dgm:prSet presAssocID="{A09C5612-039C-4621-A2BB-80B47CF3FDC7}" presName="Name9" presStyleLbl="parChTrans1D2" presStyleIdx="2" presStyleCnt="9"/>
      <dgm:spPr/>
      <dgm:t>
        <a:bodyPr/>
        <a:lstStyle/>
        <a:p>
          <a:endParaRPr lang="en-US"/>
        </a:p>
      </dgm:t>
    </dgm:pt>
    <dgm:pt modelId="{5EA7FF13-C576-408C-B644-A233036877F4}" type="pres">
      <dgm:prSet presAssocID="{A09C5612-039C-4621-A2BB-80B47CF3FDC7}" presName="connTx" presStyleLbl="parChTrans1D2" presStyleIdx="2" presStyleCnt="9"/>
      <dgm:spPr/>
      <dgm:t>
        <a:bodyPr/>
        <a:lstStyle/>
        <a:p>
          <a:endParaRPr lang="en-US"/>
        </a:p>
      </dgm:t>
    </dgm:pt>
    <dgm:pt modelId="{89C146C9-F928-4540-B96C-9BF6B483A113}" type="pres">
      <dgm:prSet presAssocID="{A4DAB852-6964-43C1-93B2-7B6C005FFE3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8AA731-D64D-40C8-9322-2BF75BC591B6}" type="pres">
      <dgm:prSet presAssocID="{574D9089-37E5-438E-AD42-BEB7CB99596E}" presName="Name9" presStyleLbl="parChTrans1D2" presStyleIdx="3" presStyleCnt="9"/>
      <dgm:spPr/>
      <dgm:t>
        <a:bodyPr/>
        <a:lstStyle/>
        <a:p>
          <a:endParaRPr lang="en-US"/>
        </a:p>
      </dgm:t>
    </dgm:pt>
    <dgm:pt modelId="{5B36D1A4-2022-42C3-9A59-E42D5B441468}" type="pres">
      <dgm:prSet presAssocID="{574D9089-37E5-438E-AD42-BEB7CB99596E}" presName="connTx" presStyleLbl="parChTrans1D2" presStyleIdx="3" presStyleCnt="9"/>
      <dgm:spPr/>
      <dgm:t>
        <a:bodyPr/>
        <a:lstStyle/>
        <a:p>
          <a:endParaRPr lang="en-US"/>
        </a:p>
      </dgm:t>
    </dgm:pt>
    <dgm:pt modelId="{1C4A9E61-3F4D-4518-B065-AB754861F2F5}" type="pres">
      <dgm:prSet presAssocID="{BE435D28-2B68-4D42-BD71-7A51C844FCA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F607C-ED5F-42C9-8705-0E46499E1190}" type="pres">
      <dgm:prSet presAssocID="{1DA04C74-5F70-49FE-9622-0791A6EF2598}" presName="Name9" presStyleLbl="parChTrans1D2" presStyleIdx="4" presStyleCnt="9"/>
      <dgm:spPr/>
      <dgm:t>
        <a:bodyPr/>
        <a:lstStyle/>
        <a:p>
          <a:endParaRPr lang="en-US"/>
        </a:p>
      </dgm:t>
    </dgm:pt>
    <dgm:pt modelId="{461F4C02-8789-4E55-96DF-41885BA10386}" type="pres">
      <dgm:prSet presAssocID="{1DA04C74-5F70-49FE-9622-0791A6EF2598}" presName="connTx" presStyleLbl="parChTrans1D2" presStyleIdx="4" presStyleCnt="9"/>
      <dgm:spPr/>
      <dgm:t>
        <a:bodyPr/>
        <a:lstStyle/>
        <a:p>
          <a:endParaRPr lang="en-US"/>
        </a:p>
      </dgm:t>
    </dgm:pt>
    <dgm:pt modelId="{493C70F8-EDCB-46D2-A4AB-3DA36252F428}" type="pres">
      <dgm:prSet presAssocID="{368A9080-9DFC-4FBE-B1D4-7185A76F90B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32B6E-F588-47AD-ABE2-16060915CBFC}" type="pres">
      <dgm:prSet presAssocID="{E1612FE4-9DDC-439A-92AB-928CA84B22BD}" presName="Name9" presStyleLbl="parChTrans1D2" presStyleIdx="5" presStyleCnt="9"/>
      <dgm:spPr/>
      <dgm:t>
        <a:bodyPr/>
        <a:lstStyle/>
        <a:p>
          <a:endParaRPr lang="en-US"/>
        </a:p>
      </dgm:t>
    </dgm:pt>
    <dgm:pt modelId="{46F45D82-B58B-4C0F-AA83-1E18781E91C2}" type="pres">
      <dgm:prSet presAssocID="{E1612FE4-9DDC-439A-92AB-928CA84B22BD}" presName="connTx" presStyleLbl="parChTrans1D2" presStyleIdx="5" presStyleCnt="9"/>
      <dgm:spPr/>
      <dgm:t>
        <a:bodyPr/>
        <a:lstStyle/>
        <a:p>
          <a:endParaRPr lang="en-US"/>
        </a:p>
      </dgm:t>
    </dgm:pt>
    <dgm:pt modelId="{F5CC77D2-1193-488A-B644-86086F41D016}" type="pres">
      <dgm:prSet presAssocID="{177C271C-3FEA-46A0-B1C8-1E7DE7ACBDC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A68E8A-3153-45E5-B91C-7A0BF2C0FD7D}" type="pres">
      <dgm:prSet presAssocID="{1072931E-CF24-4A3E-9A13-CADB8AC7F94F}" presName="Name9" presStyleLbl="parChTrans1D2" presStyleIdx="6" presStyleCnt="9"/>
      <dgm:spPr/>
      <dgm:t>
        <a:bodyPr/>
        <a:lstStyle/>
        <a:p>
          <a:endParaRPr lang="en-US"/>
        </a:p>
      </dgm:t>
    </dgm:pt>
    <dgm:pt modelId="{4BD8D306-EB50-43CA-938A-31F202C03B5B}" type="pres">
      <dgm:prSet presAssocID="{1072931E-CF24-4A3E-9A13-CADB8AC7F94F}" presName="connTx" presStyleLbl="parChTrans1D2" presStyleIdx="6" presStyleCnt="9"/>
      <dgm:spPr/>
      <dgm:t>
        <a:bodyPr/>
        <a:lstStyle/>
        <a:p>
          <a:endParaRPr lang="en-US"/>
        </a:p>
      </dgm:t>
    </dgm:pt>
    <dgm:pt modelId="{75D90F53-C7F7-4DD8-AA46-0E9689F66069}" type="pres">
      <dgm:prSet presAssocID="{A5EFA38C-D5D9-48BC-981B-27C5D7E6F5F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02992-9BDD-43BE-8615-F3E3ADCCB544}" type="pres">
      <dgm:prSet presAssocID="{E7127FD1-0500-42CA-BBF4-143C5DB0A043}" presName="Name9" presStyleLbl="parChTrans1D2" presStyleIdx="7" presStyleCnt="9"/>
      <dgm:spPr/>
      <dgm:t>
        <a:bodyPr/>
        <a:lstStyle/>
        <a:p>
          <a:endParaRPr lang="en-US"/>
        </a:p>
      </dgm:t>
    </dgm:pt>
    <dgm:pt modelId="{47DD1D42-C026-494F-955F-BEC041685334}" type="pres">
      <dgm:prSet presAssocID="{E7127FD1-0500-42CA-BBF4-143C5DB0A043}" presName="connTx" presStyleLbl="parChTrans1D2" presStyleIdx="7" presStyleCnt="9"/>
      <dgm:spPr/>
      <dgm:t>
        <a:bodyPr/>
        <a:lstStyle/>
        <a:p>
          <a:endParaRPr lang="en-US"/>
        </a:p>
      </dgm:t>
    </dgm:pt>
    <dgm:pt modelId="{7F9D2B14-9417-4930-AC8D-C44E4D60C77A}" type="pres">
      <dgm:prSet presAssocID="{48F674DF-D189-41D1-B184-5F9BFCF43D1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47C36-A590-4E4E-B4D4-22899A70A249}" type="pres">
      <dgm:prSet presAssocID="{B3157AF0-4298-4215-B88D-6A173E1D81FF}" presName="Name9" presStyleLbl="parChTrans1D2" presStyleIdx="8" presStyleCnt="9"/>
      <dgm:spPr/>
      <dgm:t>
        <a:bodyPr/>
        <a:lstStyle/>
        <a:p>
          <a:endParaRPr lang="en-US"/>
        </a:p>
      </dgm:t>
    </dgm:pt>
    <dgm:pt modelId="{0AF1137F-2C93-4AA8-BB08-92F34A122F32}" type="pres">
      <dgm:prSet presAssocID="{B3157AF0-4298-4215-B88D-6A173E1D81FF}" presName="connTx" presStyleLbl="parChTrans1D2" presStyleIdx="8" presStyleCnt="9"/>
      <dgm:spPr/>
      <dgm:t>
        <a:bodyPr/>
        <a:lstStyle/>
        <a:p>
          <a:endParaRPr lang="en-US"/>
        </a:p>
      </dgm:t>
    </dgm:pt>
    <dgm:pt modelId="{916AF502-0AF6-407D-BE73-E553F547FB27}" type="pres">
      <dgm:prSet presAssocID="{EE7A579F-AD5E-40CB-81D0-9BC6C2C2FE88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2A9C33-D4A0-489E-8E66-C9379B1FEEB1}" type="presOf" srcId="{EE7A579F-AD5E-40CB-81D0-9BC6C2C2FE88}" destId="{916AF502-0AF6-407D-BE73-E553F547FB27}" srcOrd="0" destOrd="0" presId="urn:microsoft.com/office/officeart/2005/8/layout/radial1"/>
    <dgm:cxn modelId="{5F64060B-E13E-455C-ABD6-D564AD5DB29A}" type="presOf" srcId="{1DA04C74-5F70-49FE-9622-0791A6EF2598}" destId="{461F4C02-8789-4E55-96DF-41885BA10386}" srcOrd="1" destOrd="0" presId="urn:microsoft.com/office/officeart/2005/8/layout/radial1"/>
    <dgm:cxn modelId="{D79D1151-B1D5-4553-93A4-643D296EAA2B}" type="presOf" srcId="{A4DAB852-6964-43C1-93B2-7B6C005FFE36}" destId="{89C146C9-F928-4540-B96C-9BF6B483A113}" srcOrd="0" destOrd="0" presId="urn:microsoft.com/office/officeart/2005/8/layout/radial1"/>
    <dgm:cxn modelId="{50FBABE5-0319-4F78-94B3-9D71BF05E2AF}" type="presOf" srcId="{020CDC00-84FB-4030-A0DF-C5202891FE11}" destId="{4058A4C1-670F-4BD4-9CA8-DC1B1386C007}" srcOrd="0" destOrd="0" presId="urn:microsoft.com/office/officeart/2005/8/layout/radial1"/>
    <dgm:cxn modelId="{88CC08D0-684A-4BA0-BF5A-4F2E292BA23B}" type="presOf" srcId="{A5EFA38C-D5D9-48BC-981B-27C5D7E6F5F8}" destId="{75D90F53-C7F7-4DD8-AA46-0E9689F66069}" srcOrd="0" destOrd="0" presId="urn:microsoft.com/office/officeart/2005/8/layout/radial1"/>
    <dgm:cxn modelId="{9A18D3FD-40BF-48E0-B654-C95BE6F9232D}" type="presOf" srcId="{E7127FD1-0500-42CA-BBF4-143C5DB0A043}" destId="{47DD1D42-C026-494F-955F-BEC041685334}" srcOrd="1" destOrd="0" presId="urn:microsoft.com/office/officeart/2005/8/layout/radial1"/>
    <dgm:cxn modelId="{11C03435-9A71-4F07-9F52-662973FDBA86}" type="presOf" srcId="{20399A82-5EB8-43C4-8143-FD3EC1630095}" destId="{D466A454-EC96-4E64-B279-967B5F601636}" srcOrd="0" destOrd="0" presId="urn:microsoft.com/office/officeart/2005/8/layout/radial1"/>
    <dgm:cxn modelId="{08F417FA-9DCC-4D64-96F9-80F0F16B051F}" type="presOf" srcId="{177C271C-3FEA-46A0-B1C8-1E7DE7ACBDC3}" destId="{F5CC77D2-1193-488A-B644-86086F41D016}" srcOrd="0" destOrd="0" presId="urn:microsoft.com/office/officeart/2005/8/layout/radial1"/>
    <dgm:cxn modelId="{32DE30D1-1F0D-498A-9D38-743CD60C3D21}" type="presOf" srcId="{A09C5612-039C-4621-A2BB-80B47CF3FDC7}" destId="{5EA7FF13-C576-408C-B644-A233036877F4}" srcOrd="1" destOrd="0" presId="urn:microsoft.com/office/officeart/2005/8/layout/radial1"/>
    <dgm:cxn modelId="{E45645AF-619C-43AD-9EDD-4FC256AB4BD7}" type="presOf" srcId="{1DA04C74-5F70-49FE-9622-0791A6EF2598}" destId="{7BBF607C-ED5F-42C9-8705-0E46499E1190}" srcOrd="0" destOrd="0" presId="urn:microsoft.com/office/officeart/2005/8/layout/radial1"/>
    <dgm:cxn modelId="{5B981C6C-0855-4A24-90A6-A9BE29D9C82F}" type="presOf" srcId="{9C340D76-2406-4E3B-8B13-9D15306E0DCE}" destId="{D2653FDD-BE7B-429F-906A-01E569E97C3F}" srcOrd="1" destOrd="0" presId="urn:microsoft.com/office/officeart/2005/8/layout/radial1"/>
    <dgm:cxn modelId="{7C8A8571-C058-446E-97D5-1C0083849FDF}" type="presOf" srcId="{B3157AF0-4298-4215-B88D-6A173E1D81FF}" destId="{F2547C36-A590-4E4E-B4D4-22899A70A249}" srcOrd="0" destOrd="0" presId="urn:microsoft.com/office/officeart/2005/8/layout/radial1"/>
    <dgm:cxn modelId="{95C5B587-F0AF-4741-BD5B-2113F15F9E20}" srcId="{911942F8-5EAB-4657-9344-C7A6176B5AB9}" destId="{2BCAD363-1AF3-454A-A4C9-D9A48C6699A7}" srcOrd="1" destOrd="0" parTransId="{20399A82-5EB8-43C4-8143-FD3EC1630095}" sibTransId="{2E4E8D9D-8D3E-489D-BABA-40EA8DA408F4}"/>
    <dgm:cxn modelId="{71AE8FE7-8AE6-4453-9303-67CDE4A56107}" type="presOf" srcId="{1072931E-CF24-4A3E-9A13-CADB8AC7F94F}" destId="{66A68E8A-3153-45E5-B91C-7A0BF2C0FD7D}" srcOrd="0" destOrd="0" presId="urn:microsoft.com/office/officeart/2005/8/layout/radial1"/>
    <dgm:cxn modelId="{03D603CF-0D5E-473C-B024-3097BF32B367}" type="presOf" srcId="{368A9080-9DFC-4FBE-B1D4-7185A76F90B9}" destId="{493C70F8-EDCB-46D2-A4AB-3DA36252F428}" srcOrd="0" destOrd="0" presId="urn:microsoft.com/office/officeart/2005/8/layout/radial1"/>
    <dgm:cxn modelId="{9289BE11-442E-44DB-B5B1-09BB801C3A95}" srcId="{911942F8-5EAB-4657-9344-C7A6176B5AB9}" destId="{EE7A579F-AD5E-40CB-81D0-9BC6C2C2FE88}" srcOrd="8" destOrd="0" parTransId="{B3157AF0-4298-4215-B88D-6A173E1D81FF}" sibTransId="{4ADE2F31-226B-42A9-AD8C-036267232781}"/>
    <dgm:cxn modelId="{8B7717FB-9402-48F9-A21A-BB5881A4992B}" srcId="{911942F8-5EAB-4657-9344-C7A6176B5AB9}" destId="{020CDC00-84FB-4030-A0DF-C5202891FE11}" srcOrd="0" destOrd="0" parTransId="{9C340D76-2406-4E3B-8B13-9D15306E0DCE}" sibTransId="{8F5B244B-CBE1-44AD-AB1E-E0C884831C41}"/>
    <dgm:cxn modelId="{00C5DE3D-E409-47A2-AC9C-9A0672BBDD90}" srcId="{911942F8-5EAB-4657-9344-C7A6176B5AB9}" destId="{BE435D28-2B68-4D42-BD71-7A51C844FCAC}" srcOrd="3" destOrd="0" parTransId="{574D9089-37E5-438E-AD42-BEB7CB99596E}" sibTransId="{5F6441AB-A203-4B51-9BEA-34316B158621}"/>
    <dgm:cxn modelId="{4F0C7370-9854-4C8C-8FBF-DE201C10334F}" type="presOf" srcId="{BE435D28-2B68-4D42-BD71-7A51C844FCAC}" destId="{1C4A9E61-3F4D-4518-B065-AB754861F2F5}" srcOrd="0" destOrd="0" presId="urn:microsoft.com/office/officeart/2005/8/layout/radial1"/>
    <dgm:cxn modelId="{1A3A8103-7FF4-45B0-AFE9-AF0C75B361DC}" srcId="{911942F8-5EAB-4657-9344-C7A6176B5AB9}" destId="{368A9080-9DFC-4FBE-B1D4-7185A76F90B9}" srcOrd="4" destOrd="0" parTransId="{1DA04C74-5F70-49FE-9622-0791A6EF2598}" sibTransId="{9EBE626A-7F3F-4AC5-B8A3-D920C6AFD67C}"/>
    <dgm:cxn modelId="{8F5E6CB3-FD1E-4FAD-BEB7-61F1BCB85B34}" type="presOf" srcId="{20399A82-5EB8-43C4-8143-FD3EC1630095}" destId="{8FA1179B-E018-4E9B-B7C5-C85BC10C7729}" srcOrd="1" destOrd="0" presId="urn:microsoft.com/office/officeart/2005/8/layout/radial1"/>
    <dgm:cxn modelId="{CBF15B1B-81DD-4B34-BDF9-70C5378729F2}" type="presOf" srcId="{48F674DF-D189-41D1-B184-5F9BFCF43D15}" destId="{7F9D2B14-9417-4930-AC8D-C44E4D60C77A}" srcOrd="0" destOrd="0" presId="urn:microsoft.com/office/officeart/2005/8/layout/radial1"/>
    <dgm:cxn modelId="{0D8E211F-4FDD-4F3D-9633-1A150831AC7C}" srcId="{911942F8-5EAB-4657-9344-C7A6176B5AB9}" destId="{A4DAB852-6964-43C1-93B2-7B6C005FFE36}" srcOrd="2" destOrd="0" parTransId="{A09C5612-039C-4621-A2BB-80B47CF3FDC7}" sibTransId="{B4C210C5-BC99-4E49-A83A-3F09D3ECDEAD}"/>
    <dgm:cxn modelId="{DF094671-8BB0-42CE-80A2-30868DA6B16C}" type="presOf" srcId="{B3157AF0-4298-4215-B88D-6A173E1D81FF}" destId="{0AF1137F-2C93-4AA8-BB08-92F34A122F32}" srcOrd="1" destOrd="0" presId="urn:microsoft.com/office/officeart/2005/8/layout/radial1"/>
    <dgm:cxn modelId="{D8FF49ED-6EE1-42E8-91EB-D8632AF92B50}" type="presOf" srcId="{86660DDE-0FD0-4458-96B2-03402AF288B8}" destId="{928D6E31-EFAF-4AA9-AE0B-0D1552851D0E}" srcOrd="0" destOrd="0" presId="urn:microsoft.com/office/officeart/2005/8/layout/radial1"/>
    <dgm:cxn modelId="{B7327727-8D7C-4ADF-819B-49C2E6252FEF}" type="presOf" srcId="{E1612FE4-9DDC-439A-92AB-928CA84B22BD}" destId="{01832B6E-F588-47AD-ABE2-16060915CBFC}" srcOrd="0" destOrd="0" presId="urn:microsoft.com/office/officeart/2005/8/layout/radial1"/>
    <dgm:cxn modelId="{4594A6EB-185D-46FD-BB02-D5D88E53C3AA}" type="presOf" srcId="{1072931E-CF24-4A3E-9A13-CADB8AC7F94F}" destId="{4BD8D306-EB50-43CA-938A-31F202C03B5B}" srcOrd="1" destOrd="0" presId="urn:microsoft.com/office/officeart/2005/8/layout/radial1"/>
    <dgm:cxn modelId="{B22857CD-03BF-4670-A560-191DF82B7492}" srcId="{911942F8-5EAB-4657-9344-C7A6176B5AB9}" destId="{177C271C-3FEA-46A0-B1C8-1E7DE7ACBDC3}" srcOrd="5" destOrd="0" parTransId="{E1612FE4-9DDC-439A-92AB-928CA84B22BD}" sibTransId="{E05D9812-0547-4BAA-88ED-261B2747D1A5}"/>
    <dgm:cxn modelId="{6A720B96-14CC-4DD9-A228-22F37A635A09}" type="presOf" srcId="{911942F8-5EAB-4657-9344-C7A6176B5AB9}" destId="{AD98AB37-2173-4DB4-A892-8BF517665A2E}" srcOrd="0" destOrd="0" presId="urn:microsoft.com/office/officeart/2005/8/layout/radial1"/>
    <dgm:cxn modelId="{A082B6F6-F112-4B75-8564-3D73F235E8E3}" type="presOf" srcId="{E1612FE4-9DDC-439A-92AB-928CA84B22BD}" destId="{46F45D82-B58B-4C0F-AA83-1E18781E91C2}" srcOrd="1" destOrd="0" presId="urn:microsoft.com/office/officeart/2005/8/layout/radial1"/>
    <dgm:cxn modelId="{4AFB5856-08B1-491A-8F2B-E58588DAC96E}" type="presOf" srcId="{9C340D76-2406-4E3B-8B13-9D15306E0DCE}" destId="{6276AEB1-6434-4D83-9130-4801BFF6D7C6}" srcOrd="0" destOrd="0" presId="urn:microsoft.com/office/officeart/2005/8/layout/radial1"/>
    <dgm:cxn modelId="{2A9D2331-D634-454A-88EF-DBCDE38C7F3C}" type="presOf" srcId="{574D9089-37E5-438E-AD42-BEB7CB99596E}" destId="{5B36D1A4-2022-42C3-9A59-E42D5B441468}" srcOrd="1" destOrd="0" presId="urn:microsoft.com/office/officeart/2005/8/layout/radial1"/>
    <dgm:cxn modelId="{B82720AC-5910-45A5-8309-EE39CA8DFFC0}" type="presOf" srcId="{E7127FD1-0500-42CA-BBF4-143C5DB0A043}" destId="{DB302992-9BDD-43BE-8615-F3E3ADCCB544}" srcOrd="0" destOrd="0" presId="urn:microsoft.com/office/officeart/2005/8/layout/radial1"/>
    <dgm:cxn modelId="{6317E787-0E99-4F03-B1F2-3077B1736D9D}" type="presOf" srcId="{2BCAD363-1AF3-454A-A4C9-D9A48C6699A7}" destId="{C22DD8CE-18D7-4753-B964-88796AB8CB75}" srcOrd="0" destOrd="0" presId="urn:microsoft.com/office/officeart/2005/8/layout/radial1"/>
    <dgm:cxn modelId="{E3B25B89-07F4-4FD9-A554-35D434DD4B41}" srcId="{86660DDE-0FD0-4458-96B2-03402AF288B8}" destId="{911942F8-5EAB-4657-9344-C7A6176B5AB9}" srcOrd="0" destOrd="0" parTransId="{870C411F-0C55-4FF8-8F06-448CB7B6F23F}" sibTransId="{846C8592-E4FF-444E-8A5B-078C4284522B}"/>
    <dgm:cxn modelId="{7CB8DCE4-5AA2-47A5-B354-48B0D36D2E71}" srcId="{911942F8-5EAB-4657-9344-C7A6176B5AB9}" destId="{A5EFA38C-D5D9-48BC-981B-27C5D7E6F5F8}" srcOrd="6" destOrd="0" parTransId="{1072931E-CF24-4A3E-9A13-CADB8AC7F94F}" sibTransId="{81F8FFF6-EB9C-4751-A414-BB0B32F433E0}"/>
    <dgm:cxn modelId="{36A337CC-AAD0-4C22-BD40-85F6C205A689}" type="presOf" srcId="{574D9089-37E5-438E-AD42-BEB7CB99596E}" destId="{6A8AA731-D64D-40C8-9322-2BF75BC591B6}" srcOrd="0" destOrd="0" presId="urn:microsoft.com/office/officeart/2005/8/layout/radial1"/>
    <dgm:cxn modelId="{B68EBFE1-25A8-4914-9722-AB78FA47EFA4}" srcId="{911942F8-5EAB-4657-9344-C7A6176B5AB9}" destId="{48F674DF-D189-41D1-B184-5F9BFCF43D15}" srcOrd="7" destOrd="0" parTransId="{E7127FD1-0500-42CA-BBF4-143C5DB0A043}" sibTransId="{1589A982-64CA-4C12-85D9-A01F30911020}"/>
    <dgm:cxn modelId="{83B7736E-09BF-41C5-A291-3DA5C9D053AA}" type="presOf" srcId="{A09C5612-039C-4621-A2BB-80B47CF3FDC7}" destId="{0A224518-4EF9-4E20-AD8B-150A4A128C94}" srcOrd="0" destOrd="0" presId="urn:microsoft.com/office/officeart/2005/8/layout/radial1"/>
    <dgm:cxn modelId="{6F2D1C4B-CA2A-4E63-A816-76C6DE5553E8}" type="presParOf" srcId="{928D6E31-EFAF-4AA9-AE0B-0D1552851D0E}" destId="{AD98AB37-2173-4DB4-A892-8BF517665A2E}" srcOrd="0" destOrd="0" presId="urn:microsoft.com/office/officeart/2005/8/layout/radial1"/>
    <dgm:cxn modelId="{1ACFE88D-9594-45A9-8F4B-842ACA2F06BC}" type="presParOf" srcId="{928D6E31-EFAF-4AA9-AE0B-0D1552851D0E}" destId="{6276AEB1-6434-4D83-9130-4801BFF6D7C6}" srcOrd="1" destOrd="0" presId="urn:microsoft.com/office/officeart/2005/8/layout/radial1"/>
    <dgm:cxn modelId="{E9C81321-272C-4923-9957-7EDD6E6AAF32}" type="presParOf" srcId="{6276AEB1-6434-4D83-9130-4801BFF6D7C6}" destId="{D2653FDD-BE7B-429F-906A-01E569E97C3F}" srcOrd="0" destOrd="0" presId="urn:microsoft.com/office/officeart/2005/8/layout/radial1"/>
    <dgm:cxn modelId="{F91DF820-8FAF-4FBF-96B3-2148A222778A}" type="presParOf" srcId="{928D6E31-EFAF-4AA9-AE0B-0D1552851D0E}" destId="{4058A4C1-670F-4BD4-9CA8-DC1B1386C007}" srcOrd="2" destOrd="0" presId="urn:microsoft.com/office/officeart/2005/8/layout/radial1"/>
    <dgm:cxn modelId="{2EDEBF35-36D3-4B6C-82FA-E1CCBC8C069E}" type="presParOf" srcId="{928D6E31-EFAF-4AA9-AE0B-0D1552851D0E}" destId="{D466A454-EC96-4E64-B279-967B5F601636}" srcOrd="3" destOrd="0" presId="urn:microsoft.com/office/officeart/2005/8/layout/radial1"/>
    <dgm:cxn modelId="{467EE51C-E4D8-41CA-8108-985E8AC7F724}" type="presParOf" srcId="{D466A454-EC96-4E64-B279-967B5F601636}" destId="{8FA1179B-E018-4E9B-B7C5-C85BC10C7729}" srcOrd="0" destOrd="0" presId="urn:microsoft.com/office/officeart/2005/8/layout/radial1"/>
    <dgm:cxn modelId="{06537DB5-6620-4CE3-AD01-751BBC56EEBB}" type="presParOf" srcId="{928D6E31-EFAF-4AA9-AE0B-0D1552851D0E}" destId="{C22DD8CE-18D7-4753-B964-88796AB8CB75}" srcOrd="4" destOrd="0" presId="urn:microsoft.com/office/officeart/2005/8/layout/radial1"/>
    <dgm:cxn modelId="{ECD4F955-585A-4282-8769-AD4936498BCF}" type="presParOf" srcId="{928D6E31-EFAF-4AA9-AE0B-0D1552851D0E}" destId="{0A224518-4EF9-4E20-AD8B-150A4A128C94}" srcOrd="5" destOrd="0" presId="urn:microsoft.com/office/officeart/2005/8/layout/radial1"/>
    <dgm:cxn modelId="{3D5EF83E-1202-45F0-8BE1-7EF58FFB41A5}" type="presParOf" srcId="{0A224518-4EF9-4E20-AD8B-150A4A128C94}" destId="{5EA7FF13-C576-408C-B644-A233036877F4}" srcOrd="0" destOrd="0" presId="urn:microsoft.com/office/officeart/2005/8/layout/radial1"/>
    <dgm:cxn modelId="{D8CCCDE1-0A3C-4774-B631-F97F6694774A}" type="presParOf" srcId="{928D6E31-EFAF-4AA9-AE0B-0D1552851D0E}" destId="{89C146C9-F928-4540-B96C-9BF6B483A113}" srcOrd="6" destOrd="0" presId="urn:microsoft.com/office/officeart/2005/8/layout/radial1"/>
    <dgm:cxn modelId="{C7B86D9F-CF0D-4D20-A2DD-FB282666F907}" type="presParOf" srcId="{928D6E31-EFAF-4AA9-AE0B-0D1552851D0E}" destId="{6A8AA731-D64D-40C8-9322-2BF75BC591B6}" srcOrd="7" destOrd="0" presId="urn:microsoft.com/office/officeart/2005/8/layout/radial1"/>
    <dgm:cxn modelId="{5F065A3B-A519-44F7-A440-023A49888E3C}" type="presParOf" srcId="{6A8AA731-D64D-40C8-9322-2BF75BC591B6}" destId="{5B36D1A4-2022-42C3-9A59-E42D5B441468}" srcOrd="0" destOrd="0" presId="urn:microsoft.com/office/officeart/2005/8/layout/radial1"/>
    <dgm:cxn modelId="{31853B17-259A-4E95-B2D1-E842C6CD1BE3}" type="presParOf" srcId="{928D6E31-EFAF-4AA9-AE0B-0D1552851D0E}" destId="{1C4A9E61-3F4D-4518-B065-AB754861F2F5}" srcOrd="8" destOrd="0" presId="urn:microsoft.com/office/officeart/2005/8/layout/radial1"/>
    <dgm:cxn modelId="{335D79DA-8854-417F-8982-4289ACB4FB08}" type="presParOf" srcId="{928D6E31-EFAF-4AA9-AE0B-0D1552851D0E}" destId="{7BBF607C-ED5F-42C9-8705-0E46499E1190}" srcOrd="9" destOrd="0" presId="urn:microsoft.com/office/officeart/2005/8/layout/radial1"/>
    <dgm:cxn modelId="{862FCB92-BC92-457B-A8D0-EAADE8AA0CD1}" type="presParOf" srcId="{7BBF607C-ED5F-42C9-8705-0E46499E1190}" destId="{461F4C02-8789-4E55-96DF-41885BA10386}" srcOrd="0" destOrd="0" presId="urn:microsoft.com/office/officeart/2005/8/layout/radial1"/>
    <dgm:cxn modelId="{F64DBBEC-028D-4FF6-AFAE-088321F45A76}" type="presParOf" srcId="{928D6E31-EFAF-4AA9-AE0B-0D1552851D0E}" destId="{493C70F8-EDCB-46D2-A4AB-3DA36252F428}" srcOrd="10" destOrd="0" presId="urn:microsoft.com/office/officeart/2005/8/layout/radial1"/>
    <dgm:cxn modelId="{C0391B8D-A1E0-430D-9FFA-DFF1C7FFA83D}" type="presParOf" srcId="{928D6E31-EFAF-4AA9-AE0B-0D1552851D0E}" destId="{01832B6E-F588-47AD-ABE2-16060915CBFC}" srcOrd="11" destOrd="0" presId="urn:microsoft.com/office/officeart/2005/8/layout/radial1"/>
    <dgm:cxn modelId="{F1ED976F-B948-405A-AE15-07B4901DBDB9}" type="presParOf" srcId="{01832B6E-F588-47AD-ABE2-16060915CBFC}" destId="{46F45D82-B58B-4C0F-AA83-1E18781E91C2}" srcOrd="0" destOrd="0" presId="urn:microsoft.com/office/officeart/2005/8/layout/radial1"/>
    <dgm:cxn modelId="{655FD1AC-CC4E-49ED-A279-426ABD3DA293}" type="presParOf" srcId="{928D6E31-EFAF-4AA9-AE0B-0D1552851D0E}" destId="{F5CC77D2-1193-488A-B644-86086F41D016}" srcOrd="12" destOrd="0" presId="urn:microsoft.com/office/officeart/2005/8/layout/radial1"/>
    <dgm:cxn modelId="{03BECB69-FC00-4B4A-B575-A1D753795F5C}" type="presParOf" srcId="{928D6E31-EFAF-4AA9-AE0B-0D1552851D0E}" destId="{66A68E8A-3153-45E5-B91C-7A0BF2C0FD7D}" srcOrd="13" destOrd="0" presId="urn:microsoft.com/office/officeart/2005/8/layout/radial1"/>
    <dgm:cxn modelId="{BF61E91D-9D8C-479B-BA97-33EEDA5C73AB}" type="presParOf" srcId="{66A68E8A-3153-45E5-B91C-7A0BF2C0FD7D}" destId="{4BD8D306-EB50-43CA-938A-31F202C03B5B}" srcOrd="0" destOrd="0" presId="urn:microsoft.com/office/officeart/2005/8/layout/radial1"/>
    <dgm:cxn modelId="{F61468AF-08C6-4B63-8160-79BEF1556BC1}" type="presParOf" srcId="{928D6E31-EFAF-4AA9-AE0B-0D1552851D0E}" destId="{75D90F53-C7F7-4DD8-AA46-0E9689F66069}" srcOrd="14" destOrd="0" presId="urn:microsoft.com/office/officeart/2005/8/layout/radial1"/>
    <dgm:cxn modelId="{3DA8D667-56F6-40A5-919D-6449D1E4257A}" type="presParOf" srcId="{928D6E31-EFAF-4AA9-AE0B-0D1552851D0E}" destId="{DB302992-9BDD-43BE-8615-F3E3ADCCB544}" srcOrd="15" destOrd="0" presId="urn:microsoft.com/office/officeart/2005/8/layout/radial1"/>
    <dgm:cxn modelId="{529A1864-647F-4F08-8E49-C5EF9DD6A7E8}" type="presParOf" srcId="{DB302992-9BDD-43BE-8615-F3E3ADCCB544}" destId="{47DD1D42-C026-494F-955F-BEC041685334}" srcOrd="0" destOrd="0" presId="urn:microsoft.com/office/officeart/2005/8/layout/radial1"/>
    <dgm:cxn modelId="{EF42F4D6-B915-440F-B124-E5C135D09DE8}" type="presParOf" srcId="{928D6E31-EFAF-4AA9-AE0B-0D1552851D0E}" destId="{7F9D2B14-9417-4930-AC8D-C44E4D60C77A}" srcOrd="16" destOrd="0" presId="urn:microsoft.com/office/officeart/2005/8/layout/radial1"/>
    <dgm:cxn modelId="{C77A5458-F3B7-4625-B4F1-3B31F8F834FB}" type="presParOf" srcId="{928D6E31-EFAF-4AA9-AE0B-0D1552851D0E}" destId="{F2547C36-A590-4E4E-B4D4-22899A70A249}" srcOrd="17" destOrd="0" presId="urn:microsoft.com/office/officeart/2005/8/layout/radial1"/>
    <dgm:cxn modelId="{218D8577-1A67-418C-B339-5717D5986A61}" type="presParOf" srcId="{F2547C36-A590-4E4E-B4D4-22899A70A249}" destId="{0AF1137F-2C93-4AA8-BB08-92F34A122F32}" srcOrd="0" destOrd="0" presId="urn:microsoft.com/office/officeart/2005/8/layout/radial1"/>
    <dgm:cxn modelId="{B315BD4D-6F26-4861-AA41-F1FA8A6F253F}" type="presParOf" srcId="{928D6E31-EFAF-4AA9-AE0B-0D1552851D0E}" destId="{916AF502-0AF6-407D-BE73-E553F547FB27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701A5-AAF4-4DDD-9707-D1EE7C1DB40C}">
      <dsp:nvSpPr>
        <dsp:cNvPr id="0" name=""/>
        <dsp:cNvSpPr/>
      </dsp:nvSpPr>
      <dsp:spPr>
        <a:xfrm>
          <a:off x="1017" y="0"/>
          <a:ext cx="220" cy="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Public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Transit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Authority</a:t>
          </a:r>
        </a:p>
      </dsp:txBody>
      <dsp:txXfrm>
        <a:off x="1017" y="0"/>
        <a:ext cx="220" cy="220"/>
      </dsp:txXfrm>
    </dsp:sp>
    <dsp:sp modelId="{79DF1B32-4C17-4252-97AC-F2EA9CB03E53}">
      <dsp:nvSpPr>
        <dsp:cNvPr id="0" name=""/>
        <dsp:cNvSpPr/>
      </dsp:nvSpPr>
      <dsp:spPr>
        <a:xfrm>
          <a:off x="161" y="23"/>
          <a:ext cx="1464" cy="1464"/>
        </a:xfrm>
        <a:prstGeom prst="circularArrow">
          <a:avLst>
            <a:gd name="adj1" fmla="val 245888"/>
            <a:gd name="adj2" fmla="val -2147483648"/>
            <a:gd name="adj3" fmla="val -2147483648"/>
            <a:gd name="adj4" fmla="val 18012840"/>
            <a:gd name="adj5" fmla="val 12294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50B15-042C-4F54-9290-7ABD1DDBA4ED}">
      <dsp:nvSpPr>
        <dsp:cNvPr id="0" name=""/>
        <dsp:cNvSpPr/>
      </dsp:nvSpPr>
      <dsp:spPr>
        <a:xfrm>
          <a:off x="1376" y="302"/>
          <a:ext cx="220" cy="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ADA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Para-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transit</a:t>
          </a:r>
        </a:p>
      </dsp:txBody>
      <dsp:txXfrm>
        <a:off x="1376" y="302"/>
        <a:ext cx="220" cy="220"/>
      </dsp:txXfrm>
    </dsp:sp>
    <dsp:sp modelId="{3C619BC9-F40A-4FA7-B421-FBDE41D84921}">
      <dsp:nvSpPr>
        <dsp:cNvPr id="0" name=""/>
        <dsp:cNvSpPr/>
      </dsp:nvSpPr>
      <dsp:spPr>
        <a:xfrm>
          <a:off x="161" y="23"/>
          <a:ext cx="1464" cy="1464"/>
        </a:xfrm>
        <a:prstGeom prst="circularArrow">
          <a:avLst>
            <a:gd name="adj1" fmla="val 245888"/>
            <a:gd name="adj2" fmla="val -2147483648"/>
            <a:gd name="adj3" fmla="val -2147483648"/>
            <a:gd name="adj4" fmla="val 20411813"/>
            <a:gd name="adj5" fmla="val 12294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4554E-FA8B-41D8-A0D6-6E0AED0390DC}">
      <dsp:nvSpPr>
        <dsp:cNvPr id="0" name=""/>
        <dsp:cNvSpPr/>
      </dsp:nvSpPr>
      <dsp:spPr>
        <a:xfrm>
          <a:off x="1457" y="763"/>
          <a:ext cx="220" cy="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Medical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Transit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Provider</a:t>
          </a:r>
        </a:p>
      </dsp:txBody>
      <dsp:txXfrm>
        <a:off x="1457" y="763"/>
        <a:ext cx="220" cy="220"/>
      </dsp:txXfrm>
    </dsp:sp>
    <dsp:sp modelId="{4B41DCE0-533E-4891-A8A6-4463FD552BF0}">
      <dsp:nvSpPr>
        <dsp:cNvPr id="0" name=""/>
        <dsp:cNvSpPr/>
      </dsp:nvSpPr>
      <dsp:spPr>
        <a:xfrm>
          <a:off x="161" y="23"/>
          <a:ext cx="1464" cy="1464"/>
        </a:xfrm>
        <a:prstGeom prst="circularArrow">
          <a:avLst>
            <a:gd name="adj1" fmla="val 245888"/>
            <a:gd name="adj2" fmla="val -2147483648"/>
            <a:gd name="adj3" fmla="val -2147483648"/>
            <a:gd name="adj4" fmla="val 1173839"/>
            <a:gd name="adj5" fmla="val 12294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6B54EA-0EB2-4373-9A4F-8EA8D54ACB8D}">
      <dsp:nvSpPr>
        <dsp:cNvPr id="0" name=""/>
        <dsp:cNvSpPr/>
      </dsp:nvSpPr>
      <dsp:spPr>
        <a:xfrm>
          <a:off x="1223" y="1169"/>
          <a:ext cx="220" cy="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Faith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Based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Transit</a:t>
          </a:r>
        </a:p>
      </dsp:txBody>
      <dsp:txXfrm>
        <a:off x="1223" y="1169"/>
        <a:ext cx="220" cy="220"/>
      </dsp:txXfrm>
    </dsp:sp>
    <dsp:sp modelId="{591012AA-229B-4280-97E3-BA30C373A3AC}">
      <dsp:nvSpPr>
        <dsp:cNvPr id="0" name=""/>
        <dsp:cNvSpPr/>
      </dsp:nvSpPr>
      <dsp:spPr>
        <a:xfrm>
          <a:off x="161" y="23"/>
          <a:ext cx="1464" cy="1464"/>
        </a:xfrm>
        <a:prstGeom prst="circularArrow">
          <a:avLst>
            <a:gd name="adj1" fmla="val 245888"/>
            <a:gd name="adj2" fmla="val -2147483648"/>
            <a:gd name="adj3" fmla="val -2147483648"/>
            <a:gd name="adj4" fmla="val 3672695"/>
            <a:gd name="adj5" fmla="val 12294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0EE2D-CC05-4938-AFF7-1F2EC6E73335}">
      <dsp:nvSpPr>
        <dsp:cNvPr id="0" name=""/>
        <dsp:cNvSpPr/>
      </dsp:nvSpPr>
      <dsp:spPr>
        <a:xfrm>
          <a:off x="783" y="1330"/>
          <a:ext cx="220" cy="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Head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Start</a:t>
          </a:r>
        </a:p>
      </dsp:txBody>
      <dsp:txXfrm>
        <a:off x="783" y="1330"/>
        <a:ext cx="220" cy="220"/>
      </dsp:txXfrm>
    </dsp:sp>
    <dsp:sp modelId="{C194C7CB-432E-473B-AF35-AF0AF4C4C2B1}">
      <dsp:nvSpPr>
        <dsp:cNvPr id="0" name=""/>
        <dsp:cNvSpPr/>
      </dsp:nvSpPr>
      <dsp:spPr>
        <a:xfrm>
          <a:off x="161" y="23"/>
          <a:ext cx="1464" cy="1464"/>
        </a:xfrm>
        <a:prstGeom prst="circularArrow">
          <a:avLst>
            <a:gd name="adj1" fmla="val 245888"/>
            <a:gd name="adj2" fmla="val -2147483648"/>
            <a:gd name="adj3" fmla="val -2147483648"/>
            <a:gd name="adj4" fmla="val 5956632"/>
            <a:gd name="adj5" fmla="val 12294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65FDB-06C3-4F59-A6F5-430E1EDAEC80}">
      <dsp:nvSpPr>
        <dsp:cNvPr id="0" name=""/>
        <dsp:cNvSpPr/>
      </dsp:nvSpPr>
      <dsp:spPr>
        <a:xfrm>
          <a:off x="342" y="1169"/>
          <a:ext cx="220" cy="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Agency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Aging</a:t>
          </a:r>
        </a:p>
      </dsp:txBody>
      <dsp:txXfrm>
        <a:off x="342" y="1169"/>
        <a:ext cx="220" cy="220"/>
      </dsp:txXfrm>
    </dsp:sp>
    <dsp:sp modelId="{CAB83245-2A7C-452F-B594-335B4DCC828A}">
      <dsp:nvSpPr>
        <dsp:cNvPr id="0" name=""/>
        <dsp:cNvSpPr/>
      </dsp:nvSpPr>
      <dsp:spPr>
        <a:xfrm>
          <a:off x="161" y="23"/>
          <a:ext cx="1464" cy="1464"/>
        </a:xfrm>
        <a:prstGeom prst="circularArrow">
          <a:avLst>
            <a:gd name="adj1" fmla="val 245888"/>
            <a:gd name="adj2" fmla="val -2147483648"/>
            <a:gd name="adj3" fmla="val -2147483648"/>
            <a:gd name="adj4" fmla="val 8566989"/>
            <a:gd name="adj5" fmla="val 12294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5E31F-2685-47C0-B8F3-AB2F2E9C1241}">
      <dsp:nvSpPr>
        <dsp:cNvPr id="0" name=""/>
        <dsp:cNvSpPr/>
      </dsp:nvSpPr>
      <dsp:spPr>
        <a:xfrm>
          <a:off x="108" y="763"/>
          <a:ext cx="220" cy="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Transit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Pass</a:t>
          </a:r>
        </a:p>
      </dsp:txBody>
      <dsp:txXfrm>
        <a:off x="108" y="763"/>
        <a:ext cx="220" cy="220"/>
      </dsp:txXfrm>
    </dsp:sp>
    <dsp:sp modelId="{927B3A82-D154-41AD-9D50-1E76279DC7F6}">
      <dsp:nvSpPr>
        <dsp:cNvPr id="0" name=""/>
        <dsp:cNvSpPr/>
      </dsp:nvSpPr>
      <dsp:spPr>
        <a:xfrm>
          <a:off x="161" y="23"/>
          <a:ext cx="1464" cy="1464"/>
        </a:xfrm>
        <a:prstGeom prst="circularArrow">
          <a:avLst>
            <a:gd name="adj1" fmla="val 245888"/>
            <a:gd name="adj2" fmla="val -2147483648"/>
            <a:gd name="adj3" fmla="val -2147483648"/>
            <a:gd name="adj4" fmla="val 10757243"/>
            <a:gd name="adj5" fmla="val 12294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8B16E1-131A-4241-B65D-AABC7484CE88}">
      <dsp:nvSpPr>
        <dsp:cNvPr id="0" name=""/>
        <dsp:cNvSpPr/>
      </dsp:nvSpPr>
      <dsp:spPr>
        <a:xfrm>
          <a:off x="189" y="302"/>
          <a:ext cx="220" cy="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Disability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Service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Provider</a:t>
          </a:r>
        </a:p>
      </dsp:txBody>
      <dsp:txXfrm>
        <a:off x="189" y="302"/>
        <a:ext cx="220" cy="220"/>
      </dsp:txXfrm>
    </dsp:sp>
    <dsp:sp modelId="{A2BA459C-7429-446D-B9F3-03AEF8CD0CE8}">
      <dsp:nvSpPr>
        <dsp:cNvPr id="0" name=""/>
        <dsp:cNvSpPr/>
      </dsp:nvSpPr>
      <dsp:spPr>
        <a:xfrm>
          <a:off x="161" y="23"/>
          <a:ext cx="1464" cy="1464"/>
        </a:xfrm>
        <a:prstGeom prst="circularArrow">
          <a:avLst>
            <a:gd name="adj1" fmla="val 245888"/>
            <a:gd name="adj2" fmla="val -2147483648"/>
            <a:gd name="adj3" fmla="val -2147483648"/>
            <a:gd name="adj4" fmla="val 13283538"/>
            <a:gd name="adj5" fmla="val 12294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6C94B-26E5-4DD3-831D-7E089374D3ED}">
      <dsp:nvSpPr>
        <dsp:cNvPr id="0" name=""/>
        <dsp:cNvSpPr/>
      </dsp:nvSpPr>
      <dsp:spPr>
        <a:xfrm>
          <a:off x="548" y="0"/>
          <a:ext cx="220" cy="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Private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Taxi</a:t>
          </a:r>
        </a:p>
      </dsp:txBody>
      <dsp:txXfrm>
        <a:off x="548" y="0"/>
        <a:ext cx="220" cy="220"/>
      </dsp:txXfrm>
    </dsp:sp>
    <dsp:sp modelId="{343F44D3-9780-401D-AC1E-7F997C42782A}">
      <dsp:nvSpPr>
        <dsp:cNvPr id="0" name=""/>
        <dsp:cNvSpPr/>
      </dsp:nvSpPr>
      <dsp:spPr>
        <a:xfrm>
          <a:off x="161" y="23"/>
          <a:ext cx="1464" cy="1464"/>
        </a:xfrm>
        <a:prstGeom prst="circularArrow">
          <a:avLst>
            <a:gd name="adj1" fmla="val 245888"/>
            <a:gd name="adj2" fmla="val -2147483648"/>
            <a:gd name="adj3" fmla="val -2147483648"/>
            <a:gd name="adj4" fmla="val 15574986"/>
            <a:gd name="adj5" fmla="val 12294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8AB37-2173-4DB4-A892-8BF517665A2E}">
      <dsp:nvSpPr>
        <dsp:cNvPr id="0" name=""/>
        <dsp:cNvSpPr/>
      </dsp:nvSpPr>
      <dsp:spPr>
        <a:xfrm>
          <a:off x="996" y="972"/>
          <a:ext cx="22" cy="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999" y="975"/>
        <a:ext cx="16" cy="16"/>
      </dsp:txXfrm>
    </dsp:sp>
    <dsp:sp modelId="{6276AEB1-6434-4D83-9130-4801BFF6D7C6}">
      <dsp:nvSpPr>
        <dsp:cNvPr id="0" name=""/>
        <dsp:cNvSpPr/>
      </dsp:nvSpPr>
      <dsp:spPr>
        <a:xfrm rot="16200000">
          <a:off x="533" y="-485"/>
          <a:ext cx="949" cy="1966"/>
        </a:xfrm>
        <a:custGeom>
          <a:avLst/>
          <a:gdLst/>
          <a:ahLst/>
          <a:cxnLst/>
          <a:rect l="0" t="0" r="0" b="0"/>
          <a:pathLst>
            <a:path>
              <a:moveTo>
                <a:pt x="0" y="983"/>
              </a:moveTo>
              <a:lnTo>
                <a:pt x="949" y="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4" y="474"/>
        <a:ext cx="47" cy="47"/>
      </dsp:txXfrm>
    </dsp:sp>
    <dsp:sp modelId="{4058A4C1-670F-4BD4-9CA8-DC1B1386C007}">
      <dsp:nvSpPr>
        <dsp:cNvPr id="0" name=""/>
        <dsp:cNvSpPr/>
      </dsp:nvSpPr>
      <dsp:spPr>
        <a:xfrm>
          <a:off x="996" y="1"/>
          <a:ext cx="22" cy="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Transportation</a:t>
          </a:r>
        </a:p>
      </dsp:txBody>
      <dsp:txXfrm>
        <a:off x="999" y="4"/>
        <a:ext cx="16" cy="16"/>
      </dsp:txXfrm>
    </dsp:sp>
    <dsp:sp modelId="{D466A454-EC96-4E64-B279-967B5F601636}">
      <dsp:nvSpPr>
        <dsp:cNvPr id="0" name=""/>
        <dsp:cNvSpPr/>
      </dsp:nvSpPr>
      <dsp:spPr>
        <a:xfrm rot="18600000">
          <a:off x="845" y="-371"/>
          <a:ext cx="949" cy="1966"/>
        </a:xfrm>
        <a:custGeom>
          <a:avLst/>
          <a:gdLst/>
          <a:ahLst/>
          <a:cxnLst/>
          <a:rect l="0" t="0" r="0" b="0"/>
          <a:pathLst>
            <a:path>
              <a:moveTo>
                <a:pt x="0" y="983"/>
              </a:moveTo>
              <a:lnTo>
                <a:pt x="949" y="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296" y="588"/>
        <a:ext cx="47" cy="47"/>
      </dsp:txXfrm>
    </dsp:sp>
    <dsp:sp modelId="{C22DD8CE-18D7-4753-B964-88796AB8CB75}">
      <dsp:nvSpPr>
        <dsp:cNvPr id="0" name=""/>
        <dsp:cNvSpPr/>
      </dsp:nvSpPr>
      <dsp:spPr>
        <a:xfrm>
          <a:off x="1621" y="228"/>
          <a:ext cx="22" cy="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Interior</a:t>
          </a:r>
        </a:p>
      </dsp:txBody>
      <dsp:txXfrm>
        <a:off x="1624" y="231"/>
        <a:ext cx="16" cy="16"/>
      </dsp:txXfrm>
    </dsp:sp>
    <dsp:sp modelId="{0A224518-4EF9-4E20-AD8B-150A4A128C94}">
      <dsp:nvSpPr>
        <dsp:cNvPr id="0" name=""/>
        <dsp:cNvSpPr/>
      </dsp:nvSpPr>
      <dsp:spPr>
        <a:xfrm rot="21000000">
          <a:off x="1011" y="-83"/>
          <a:ext cx="949" cy="1966"/>
        </a:xfrm>
        <a:custGeom>
          <a:avLst/>
          <a:gdLst/>
          <a:ahLst/>
          <a:cxnLst/>
          <a:rect l="0" t="0" r="0" b="0"/>
          <a:pathLst>
            <a:path>
              <a:moveTo>
                <a:pt x="0" y="983"/>
              </a:moveTo>
              <a:lnTo>
                <a:pt x="949" y="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62" y="875"/>
        <a:ext cx="47" cy="47"/>
      </dsp:txXfrm>
    </dsp:sp>
    <dsp:sp modelId="{89C146C9-F928-4540-B96C-9BF6B483A113}">
      <dsp:nvSpPr>
        <dsp:cNvPr id="0" name=""/>
        <dsp:cNvSpPr/>
      </dsp:nvSpPr>
      <dsp:spPr>
        <a:xfrm>
          <a:off x="1953" y="804"/>
          <a:ext cx="22" cy="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Social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Security</a:t>
          </a:r>
        </a:p>
      </dsp:txBody>
      <dsp:txXfrm>
        <a:off x="1956" y="807"/>
        <a:ext cx="16" cy="16"/>
      </dsp:txXfrm>
    </dsp:sp>
    <dsp:sp modelId="{6A8AA731-D64D-40C8-9322-2BF75BC591B6}">
      <dsp:nvSpPr>
        <dsp:cNvPr id="0" name=""/>
        <dsp:cNvSpPr/>
      </dsp:nvSpPr>
      <dsp:spPr>
        <a:xfrm rot="1800000">
          <a:off x="953" y="243"/>
          <a:ext cx="949" cy="1966"/>
        </a:xfrm>
        <a:custGeom>
          <a:avLst/>
          <a:gdLst/>
          <a:ahLst/>
          <a:cxnLst/>
          <a:rect l="0" t="0" r="0" b="0"/>
          <a:pathLst>
            <a:path>
              <a:moveTo>
                <a:pt x="0" y="983"/>
              </a:moveTo>
              <a:lnTo>
                <a:pt x="949" y="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04" y="1203"/>
        <a:ext cx="47" cy="47"/>
      </dsp:txXfrm>
    </dsp:sp>
    <dsp:sp modelId="{1C4A9E61-3F4D-4518-B065-AB754861F2F5}">
      <dsp:nvSpPr>
        <dsp:cNvPr id="0" name=""/>
        <dsp:cNvSpPr/>
      </dsp:nvSpPr>
      <dsp:spPr>
        <a:xfrm>
          <a:off x="1838" y="1458"/>
          <a:ext cx="22" cy="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Housing</a:t>
          </a:r>
        </a:p>
      </dsp:txBody>
      <dsp:txXfrm>
        <a:off x="1841" y="1461"/>
        <a:ext cx="16" cy="16"/>
      </dsp:txXfrm>
    </dsp:sp>
    <dsp:sp modelId="{7BBF607C-ED5F-42C9-8705-0E46499E1190}">
      <dsp:nvSpPr>
        <dsp:cNvPr id="0" name=""/>
        <dsp:cNvSpPr/>
      </dsp:nvSpPr>
      <dsp:spPr>
        <a:xfrm rot="4200000">
          <a:off x="699" y="457"/>
          <a:ext cx="949" cy="1966"/>
        </a:xfrm>
        <a:custGeom>
          <a:avLst/>
          <a:gdLst/>
          <a:ahLst/>
          <a:cxnLst/>
          <a:rect l="0" t="0" r="0" b="0"/>
          <a:pathLst>
            <a:path>
              <a:moveTo>
                <a:pt x="0" y="983"/>
              </a:moveTo>
              <a:lnTo>
                <a:pt x="949" y="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50" y="1416"/>
        <a:ext cx="47" cy="47"/>
      </dsp:txXfrm>
    </dsp:sp>
    <dsp:sp modelId="{493C70F8-EDCB-46D2-A4AB-3DA36252F428}">
      <dsp:nvSpPr>
        <dsp:cNvPr id="0" name=""/>
        <dsp:cNvSpPr/>
      </dsp:nvSpPr>
      <dsp:spPr>
        <a:xfrm>
          <a:off x="1329" y="1885"/>
          <a:ext cx="22" cy="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Veterans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 Affairs</a:t>
          </a:r>
        </a:p>
      </dsp:txBody>
      <dsp:txXfrm>
        <a:off x="1332" y="1888"/>
        <a:ext cx="16" cy="16"/>
      </dsp:txXfrm>
    </dsp:sp>
    <dsp:sp modelId="{01832B6E-F588-47AD-ABE2-16060915CBFC}">
      <dsp:nvSpPr>
        <dsp:cNvPr id="0" name=""/>
        <dsp:cNvSpPr/>
      </dsp:nvSpPr>
      <dsp:spPr>
        <a:xfrm rot="6600000">
          <a:off x="367" y="457"/>
          <a:ext cx="949" cy="1966"/>
        </a:xfrm>
        <a:custGeom>
          <a:avLst/>
          <a:gdLst/>
          <a:ahLst/>
          <a:cxnLst/>
          <a:rect l="0" t="0" r="0" b="0"/>
          <a:pathLst>
            <a:path>
              <a:moveTo>
                <a:pt x="0" y="983"/>
              </a:moveTo>
              <a:lnTo>
                <a:pt x="949" y="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818" y="1416"/>
        <a:ext cx="47" cy="47"/>
      </dsp:txXfrm>
    </dsp:sp>
    <dsp:sp modelId="{F5CC77D2-1193-488A-B644-86086F41D016}">
      <dsp:nvSpPr>
        <dsp:cNvPr id="0" name=""/>
        <dsp:cNvSpPr/>
      </dsp:nvSpPr>
      <dsp:spPr>
        <a:xfrm>
          <a:off x="664" y="1885"/>
          <a:ext cx="22" cy="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Agriculture</a:t>
          </a:r>
        </a:p>
      </dsp:txBody>
      <dsp:txXfrm>
        <a:off x="667" y="1888"/>
        <a:ext cx="16" cy="16"/>
      </dsp:txXfrm>
    </dsp:sp>
    <dsp:sp modelId="{66A68E8A-3153-45E5-B91C-7A0BF2C0FD7D}">
      <dsp:nvSpPr>
        <dsp:cNvPr id="0" name=""/>
        <dsp:cNvSpPr/>
      </dsp:nvSpPr>
      <dsp:spPr>
        <a:xfrm rot="9000000">
          <a:off x="112" y="243"/>
          <a:ext cx="949" cy="1966"/>
        </a:xfrm>
        <a:custGeom>
          <a:avLst/>
          <a:gdLst/>
          <a:ahLst/>
          <a:cxnLst/>
          <a:rect l="0" t="0" r="0" b="0"/>
          <a:pathLst>
            <a:path>
              <a:moveTo>
                <a:pt x="0" y="983"/>
              </a:moveTo>
              <a:lnTo>
                <a:pt x="949" y="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63" y="1203"/>
        <a:ext cx="47" cy="47"/>
      </dsp:txXfrm>
    </dsp:sp>
    <dsp:sp modelId="{75D90F53-C7F7-4DD8-AA46-0E9689F66069}">
      <dsp:nvSpPr>
        <dsp:cNvPr id="0" name=""/>
        <dsp:cNvSpPr/>
      </dsp:nvSpPr>
      <dsp:spPr>
        <a:xfrm>
          <a:off x="155" y="1458"/>
          <a:ext cx="22" cy="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HHS</a:t>
          </a:r>
        </a:p>
      </dsp:txBody>
      <dsp:txXfrm>
        <a:off x="158" y="1461"/>
        <a:ext cx="16" cy="16"/>
      </dsp:txXfrm>
    </dsp:sp>
    <dsp:sp modelId="{DB302992-9BDD-43BE-8615-F3E3ADCCB544}">
      <dsp:nvSpPr>
        <dsp:cNvPr id="0" name=""/>
        <dsp:cNvSpPr/>
      </dsp:nvSpPr>
      <dsp:spPr>
        <a:xfrm rot="11400000">
          <a:off x="54" y="-83"/>
          <a:ext cx="949" cy="1966"/>
        </a:xfrm>
        <a:custGeom>
          <a:avLst/>
          <a:gdLst/>
          <a:ahLst/>
          <a:cxnLst/>
          <a:rect l="0" t="0" r="0" b="0"/>
          <a:pathLst>
            <a:path>
              <a:moveTo>
                <a:pt x="0" y="983"/>
              </a:moveTo>
              <a:lnTo>
                <a:pt x="949" y="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05" y="875"/>
        <a:ext cx="47" cy="47"/>
      </dsp:txXfrm>
    </dsp:sp>
    <dsp:sp modelId="{7F9D2B14-9417-4930-AC8D-C44E4D60C77A}">
      <dsp:nvSpPr>
        <dsp:cNvPr id="0" name=""/>
        <dsp:cNvSpPr/>
      </dsp:nvSpPr>
      <dsp:spPr>
        <a:xfrm>
          <a:off x="40" y="804"/>
          <a:ext cx="22" cy="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Labor</a:t>
          </a:r>
        </a:p>
      </dsp:txBody>
      <dsp:txXfrm>
        <a:off x="43" y="807"/>
        <a:ext cx="16" cy="16"/>
      </dsp:txXfrm>
    </dsp:sp>
    <dsp:sp modelId="{F2547C36-A590-4E4E-B4D4-22899A70A249}">
      <dsp:nvSpPr>
        <dsp:cNvPr id="0" name=""/>
        <dsp:cNvSpPr/>
      </dsp:nvSpPr>
      <dsp:spPr>
        <a:xfrm rot="13800000">
          <a:off x="220" y="-371"/>
          <a:ext cx="949" cy="1966"/>
        </a:xfrm>
        <a:custGeom>
          <a:avLst/>
          <a:gdLst/>
          <a:ahLst/>
          <a:cxnLst/>
          <a:rect l="0" t="0" r="0" b="0"/>
          <a:pathLst>
            <a:path>
              <a:moveTo>
                <a:pt x="0" y="983"/>
              </a:moveTo>
              <a:lnTo>
                <a:pt x="949" y="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672" y="588"/>
        <a:ext cx="47" cy="47"/>
      </dsp:txXfrm>
    </dsp:sp>
    <dsp:sp modelId="{916AF502-0AF6-407D-BE73-E553F547FB27}">
      <dsp:nvSpPr>
        <dsp:cNvPr id="0" name=""/>
        <dsp:cNvSpPr/>
      </dsp:nvSpPr>
      <dsp:spPr>
        <a:xfrm>
          <a:off x="372" y="228"/>
          <a:ext cx="22" cy="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Education</a:t>
          </a:r>
        </a:p>
      </dsp:txBody>
      <dsp:txXfrm>
        <a:off x="375" y="231"/>
        <a:ext cx="16" cy="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1B758-D438-4B3F-A205-19E10A671A41}" type="datetimeFigureOut">
              <a:rPr lang="en-US" smtClean="0"/>
              <a:t>1/24/2016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60111-4977-4DFC-AF1C-439F89BA6D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1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60111-4977-4DFC-AF1C-439F89BA6D7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87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60111-4977-4DFC-AF1C-439F89BA6D7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853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60111-4977-4DFC-AF1C-439F89BA6D7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6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60111-4977-4DFC-AF1C-439F89BA6D7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363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60111-4977-4DFC-AF1C-439F89BA6D7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92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60111-4977-4DFC-AF1C-439F89BA6D7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16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60111-4977-4DFC-AF1C-439F89BA6D7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58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60111-4977-4DFC-AF1C-439F89BA6D7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16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60111-4977-4DFC-AF1C-439F89BA6D7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65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60111-4977-4DFC-AF1C-439F89BA6D7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84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60111-4977-4DFC-AF1C-439F89BA6D7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1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F400-0956-4FC2-A90E-C3B04518DF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9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F400-0956-4FC2-A90E-C3B04518DF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8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F400-0956-4FC2-A90E-C3B04518DF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5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F400-0956-4FC2-A90E-C3B04518DF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6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F400-0956-4FC2-A90E-C3B04518DF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0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F400-0956-4FC2-A90E-C3B04518DF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5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10/22/2015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F400-0956-4FC2-A90E-C3B04518DF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2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10/22/2015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F400-0956-4FC2-A90E-C3B04518DF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0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10/22/2015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F400-0956-4FC2-A90E-C3B04518DF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5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F400-0956-4FC2-A90E-C3B04518DF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9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10/22/2015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F400-0956-4FC2-A90E-C3B04518DF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6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10/22/2015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8F400-0956-4FC2-A90E-C3B04518DF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8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26" Type="http://schemas.openxmlformats.org/officeDocument/2006/relationships/image" Target="../media/image25.jpeg"/><Relationship Id="rId3" Type="http://schemas.openxmlformats.org/officeDocument/2006/relationships/image" Target="../media/image2.jpeg"/><Relationship Id="rId21" Type="http://schemas.openxmlformats.org/officeDocument/2006/relationships/diagramLayout" Target="../diagrams/layout2.xml"/><Relationship Id="rId7" Type="http://schemas.openxmlformats.org/officeDocument/2006/relationships/diagramLayout" Target="../diagrams/layout1.xml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5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0.jpeg"/><Relationship Id="rId20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15.jpeg"/><Relationship Id="rId24" Type="http://schemas.microsoft.com/office/2007/relationships/diagramDrawing" Target="../diagrams/drawing2.xml"/><Relationship Id="rId5" Type="http://schemas.openxmlformats.org/officeDocument/2006/relationships/image" Target="../media/image14.jpeg"/><Relationship Id="rId15" Type="http://schemas.openxmlformats.org/officeDocument/2006/relationships/image" Target="../media/image19.jpeg"/><Relationship Id="rId23" Type="http://schemas.openxmlformats.org/officeDocument/2006/relationships/diagramColors" Target="../diagrams/colors2.xml"/><Relationship Id="rId28" Type="http://schemas.openxmlformats.org/officeDocument/2006/relationships/image" Target="../media/image27.jpeg"/><Relationship Id="rId10" Type="http://schemas.microsoft.com/office/2007/relationships/diagramDrawing" Target="../diagrams/drawing1.xml"/><Relationship Id="rId19" Type="http://schemas.openxmlformats.org/officeDocument/2006/relationships/image" Target="../media/image23.png"/><Relationship Id="rId4" Type="http://schemas.openxmlformats.org/officeDocument/2006/relationships/image" Target="../media/image13.jpeg"/><Relationship Id="rId9" Type="http://schemas.openxmlformats.org/officeDocument/2006/relationships/diagramColors" Target="../diagrams/colors1.xml"/><Relationship Id="rId14" Type="http://schemas.openxmlformats.org/officeDocument/2006/relationships/image" Target="../media/image18.jpeg"/><Relationship Id="rId22" Type="http://schemas.openxmlformats.org/officeDocument/2006/relationships/diagramQuickStyle" Target="../diagrams/quickStyle2.xml"/><Relationship Id="rId27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hafmt@aol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omcpherson@slorta.org" TargetMode="External"/><Relationship Id="rId4" Type="http://schemas.openxmlformats.org/officeDocument/2006/relationships/hyperlink" Target="mailto:gstraw@slorta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s.dot.gov/msaa/TMCC_ConOps.htm#sthash.3JtlWNRO.dpu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002" y="514904"/>
            <a:ext cx="3407204" cy="22875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4232" y="3093294"/>
            <a:ext cx="1124333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County, CA</a:t>
            </a:r>
          </a:p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Travel Management Coordination Center (TMCC)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 Transit Administration </a:t>
            </a:r>
          </a:p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Mobility Services for All Americans (MSAA) Initiative</a:t>
            </a:r>
          </a:p>
          <a:p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 smtClean="0"/>
              <a:t>January 2016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22555" y="4100052"/>
            <a:ext cx="8711381" cy="98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F400-0956-4FC2-A90E-C3B04518DF3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5996"/>
            <a:ext cx="8377084" cy="65743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County TMCC/MSAA Project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335"/>
            <a:ext cx="4461770" cy="51276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a TMCC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 is: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People focused.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Mobility enabling.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Partnership oriented.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Community determined.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Technology inclusive.</a:t>
            </a:r>
          </a:p>
          <a:p>
            <a:pPr lvl="1"/>
            <a:r>
              <a:rPr lang="en-US" sz="2000" b="1" dirty="0" smtClean="0">
                <a:solidFill>
                  <a:srgbClr val="CC0000"/>
                </a:solidFill>
              </a:rPr>
              <a:t>Yours to design!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317062"/>
            <a:ext cx="10515600" cy="0"/>
          </a:xfrm>
          <a:prstGeom prst="line">
            <a:avLst/>
          </a:prstGeom>
          <a:ln w="28575">
            <a:solidFill>
              <a:srgbClr val="CC0000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277" y="92465"/>
            <a:ext cx="1684523" cy="113096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6829"/>
            <a:ext cx="2743200" cy="365125"/>
          </a:xfrm>
        </p:spPr>
        <p:txBody>
          <a:bodyPr/>
          <a:lstStyle/>
          <a:p>
            <a:r>
              <a:rPr lang="en-US" sz="1400" dirty="0" smtClean="0"/>
              <a:t>Slide </a:t>
            </a:r>
            <a:fld id="{7CA8F400-0956-4FC2-A90E-C3B04518DF3B}" type="slidenum">
              <a:rPr lang="en-US" sz="1400" smtClean="0"/>
              <a:t>10</a:t>
            </a:fld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5077287" y="2169194"/>
            <a:ext cx="627651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may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include…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Multiple provider partners.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Operational collaboration.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coordination.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One-Call/One-Click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Center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In-person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mobility services.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Telephone-based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mobility services.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Internet and mobile services.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 &amp; Referral.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Inter-agency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agreements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Technology enabling.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Travel training.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Maintenance agreements.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Other items of interest.</a:t>
            </a:r>
          </a:p>
        </p:txBody>
      </p:sp>
    </p:spTree>
    <p:extLst>
      <p:ext uri="{BB962C8B-B14F-4D97-AF65-F5344CB8AC3E}">
        <p14:creationId xmlns:p14="http://schemas.microsoft.com/office/powerpoint/2010/main" val="7432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413" y="565996"/>
            <a:ext cx="8418871" cy="65743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County TMCC/MSAA Project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317062"/>
            <a:ext cx="10515600" cy="0"/>
          </a:xfrm>
          <a:prstGeom prst="line">
            <a:avLst/>
          </a:prstGeom>
          <a:ln w="28575">
            <a:solidFill>
              <a:srgbClr val="CC0000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277" y="92465"/>
            <a:ext cx="1684523" cy="113096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6829"/>
            <a:ext cx="2743200" cy="365125"/>
          </a:xfrm>
        </p:spPr>
        <p:txBody>
          <a:bodyPr/>
          <a:lstStyle/>
          <a:p>
            <a:r>
              <a:rPr lang="en-US" sz="1400" dirty="0" smtClean="0"/>
              <a:t>Slide </a:t>
            </a:r>
            <a:fld id="{7CA8F400-0956-4FC2-A90E-C3B04518DF3B}" type="slidenum">
              <a:rPr lang="en-US" sz="1400" smtClean="0"/>
              <a:t>11</a:t>
            </a:fld>
            <a:endParaRPr lang="en-US" sz="1400" dirty="0"/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702523" y="2190750"/>
            <a:ext cx="8296275" cy="4495800"/>
            <a:chOff x="212" y="1136"/>
            <a:chExt cx="5386" cy="3089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292" y="1182"/>
              <a:ext cx="1230" cy="1158"/>
              <a:chOff x="0" y="912"/>
              <a:chExt cx="1608" cy="1584"/>
            </a:xfrm>
          </p:grpSpPr>
          <p:pic>
            <p:nvPicPr>
              <p:cNvPr id="39" name="Picture 5" descr="all races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" y="1296"/>
                <a:ext cx="638" cy="8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0" name="Oval 6"/>
              <p:cNvSpPr>
                <a:spLocks noChangeArrowheads="1"/>
              </p:cNvSpPr>
              <p:nvPr/>
            </p:nvSpPr>
            <p:spPr bwMode="auto">
              <a:xfrm>
                <a:off x="0" y="1200"/>
                <a:ext cx="480" cy="432"/>
              </a:xfrm>
              <a:prstGeom prst="ellipse">
                <a:avLst/>
              </a:prstGeom>
              <a:solidFill>
                <a:srgbClr val="808000">
                  <a:alpha val="41000"/>
                </a:srgbClr>
              </a:solidFill>
              <a:ln w="28575">
                <a:solidFill>
                  <a:srgbClr val="8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7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480" cy="432"/>
              </a:xfrm>
              <a:prstGeom prst="ellipse">
                <a:avLst/>
              </a:prstGeom>
              <a:gradFill rotWithShape="1">
                <a:gsLst>
                  <a:gs pos="0">
                    <a:srgbClr val="808000">
                      <a:alpha val="41000"/>
                    </a:srgbClr>
                  </a:gs>
                  <a:gs pos="100000">
                    <a:schemeClr val="bg1"/>
                  </a:gs>
                </a:gsLst>
                <a:lin ang="5400000" scaled="1"/>
              </a:gradFill>
              <a:ln w="28575">
                <a:solidFill>
                  <a:srgbClr val="8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8"/>
              <p:cNvSpPr>
                <a:spLocks noChangeArrowheads="1"/>
              </p:cNvSpPr>
              <p:nvPr/>
            </p:nvSpPr>
            <p:spPr bwMode="auto">
              <a:xfrm>
                <a:off x="1104" y="1152"/>
                <a:ext cx="480" cy="432"/>
              </a:xfrm>
              <a:prstGeom prst="ellipse">
                <a:avLst/>
              </a:prstGeom>
              <a:solidFill>
                <a:srgbClr val="808000">
                  <a:alpha val="41000"/>
                </a:srgbClr>
              </a:solidFill>
              <a:ln w="28575">
                <a:solidFill>
                  <a:srgbClr val="8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9"/>
              <p:cNvSpPr>
                <a:spLocks noChangeArrowheads="1"/>
              </p:cNvSpPr>
              <p:nvPr/>
            </p:nvSpPr>
            <p:spPr bwMode="auto">
              <a:xfrm>
                <a:off x="1104" y="1776"/>
                <a:ext cx="480" cy="432"/>
              </a:xfrm>
              <a:prstGeom prst="ellipse">
                <a:avLst/>
              </a:prstGeom>
              <a:gradFill rotWithShape="1">
                <a:gsLst>
                  <a:gs pos="0">
                    <a:srgbClr val="808000">
                      <a:alpha val="41000"/>
                    </a:srgbClr>
                  </a:gs>
                  <a:gs pos="100000">
                    <a:schemeClr val="bg1"/>
                  </a:gs>
                </a:gsLst>
                <a:lin ang="5400000" scaled="1"/>
              </a:gradFill>
              <a:ln w="28575">
                <a:solidFill>
                  <a:srgbClr val="8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10"/>
              <p:cNvSpPr>
                <a:spLocks noChangeArrowheads="1"/>
              </p:cNvSpPr>
              <p:nvPr/>
            </p:nvSpPr>
            <p:spPr bwMode="auto">
              <a:xfrm>
                <a:off x="528" y="2064"/>
                <a:ext cx="480" cy="432"/>
              </a:xfrm>
              <a:prstGeom prst="ellipse">
                <a:avLst/>
              </a:prstGeom>
              <a:solidFill>
                <a:srgbClr val="808000">
                  <a:alpha val="41000"/>
                </a:srgbClr>
              </a:solidFill>
              <a:ln w="28575">
                <a:solidFill>
                  <a:srgbClr val="8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11"/>
              <p:cNvSpPr>
                <a:spLocks noChangeArrowheads="1"/>
              </p:cNvSpPr>
              <p:nvPr/>
            </p:nvSpPr>
            <p:spPr bwMode="auto">
              <a:xfrm>
                <a:off x="0" y="1728"/>
                <a:ext cx="480" cy="432"/>
              </a:xfrm>
              <a:prstGeom prst="ellipse">
                <a:avLst/>
              </a:prstGeom>
              <a:gradFill rotWithShape="1">
                <a:gsLst>
                  <a:gs pos="0">
                    <a:srgbClr val="808000">
                      <a:alpha val="41000"/>
                    </a:srgbClr>
                  </a:gs>
                  <a:gs pos="100000">
                    <a:schemeClr val="bg1"/>
                  </a:gs>
                </a:gsLst>
                <a:lin ang="5400000" scaled="1"/>
              </a:gradFill>
              <a:ln w="28575">
                <a:solidFill>
                  <a:srgbClr val="8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_s1034"/>
              <p:cNvSpPr>
                <a:spLocks noChangeArrowheads="1"/>
              </p:cNvSpPr>
              <p:nvPr/>
            </p:nvSpPr>
            <p:spPr bwMode="auto">
              <a:xfrm>
                <a:off x="1104" y="1248"/>
                <a:ext cx="504" cy="216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eaLnBrk="1" hangingPunct="1"/>
                <a:r>
                  <a:rPr lang="en-US" altLang="en-US" sz="8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Independence</a:t>
                </a:r>
              </a:p>
            </p:txBody>
          </p:sp>
          <p:sp>
            <p:nvSpPr>
              <p:cNvPr id="47" name="_s1034"/>
              <p:cNvSpPr>
                <a:spLocks noChangeArrowheads="1"/>
              </p:cNvSpPr>
              <p:nvPr/>
            </p:nvSpPr>
            <p:spPr bwMode="auto">
              <a:xfrm>
                <a:off x="528" y="1008"/>
                <a:ext cx="504" cy="216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eaLnBrk="1" hangingPunct="1"/>
                <a:r>
                  <a:rPr lang="en-US" altLang="en-US" sz="8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Employment</a:t>
                </a:r>
              </a:p>
            </p:txBody>
          </p:sp>
          <p:sp>
            <p:nvSpPr>
              <p:cNvPr id="48" name="_s1034"/>
              <p:cNvSpPr>
                <a:spLocks noChangeArrowheads="1"/>
              </p:cNvSpPr>
              <p:nvPr/>
            </p:nvSpPr>
            <p:spPr bwMode="auto">
              <a:xfrm>
                <a:off x="0" y="1296"/>
                <a:ext cx="504" cy="216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eaLnBrk="1" hangingPunct="1"/>
                <a:r>
                  <a:rPr lang="en-US" altLang="en-US" sz="800" b="1">
                    <a:solidFill>
                      <a:srgbClr val="990000"/>
                    </a:solidFill>
                    <a:latin typeface="Arial" panose="020B0604020202020204" pitchFamily="34" charset="0"/>
                  </a:rPr>
                  <a:t>Health Care</a:t>
                </a:r>
              </a:p>
            </p:txBody>
          </p:sp>
          <p:sp>
            <p:nvSpPr>
              <p:cNvPr id="49" name="_s1034"/>
              <p:cNvSpPr>
                <a:spLocks noChangeArrowheads="1"/>
              </p:cNvSpPr>
              <p:nvPr/>
            </p:nvSpPr>
            <p:spPr bwMode="auto">
              <a:xfrm>
                <a:off x="528" y="2160"/>
                <a:ext cx="504" cy="216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eaLnBrk="1" hangingPunct="1"/>
                <a:r>
                  <a:rPr lang="en-US" altLang="en-US" sz="8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Recreation</a:t>
                </a:r>
              </a:p>
            </p:txBody>
          </p:sp>
          <p:sp>
            <p:nvSpPr>
              <p:cNvPr id="50" name="_s1034"/>
              <p:cNvSpPr>
                <a:spLocks noChangeArrowheads="1"/>
              </p:cNvSpPr>
              <p:nvPr/>
            </p:nvSpPr>
            <p:spPr bwMode="auto">
              <a:xfrm>
                <a:off x="0" y="1824"/>
                <a:ext cx="504" cy="216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eaLnBrk="1" hangingPunct="1"/>
                <a:r>
                  <a:rPr lang="en-US" altLang="en-US" sz="8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Family</a:t>
                </a:r>
              </a:p>
            </p:txBody>
          </p:sp>
          <p:sp>
            <p:nvSpPr>
              <p:cNvPr id="51" name="_s1034"/>
              <p:cNvSpPr>
                <a:spLocks noChangeArrowheads="1"/>
              </p:cNvSpPr>
              <p:nvPr/>
            </p:nvSpPr>
            <p:spPr bwMode="auto">
              <a:xfrm>
                <a:off x="1104" y="1872"/>
                <a:ext cx="504" cy="216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eaLnBrk="1" hangingPunct="1"/>
                <a:r>
                  <a:rPr lang="en-US" altLang="en-US" sz="800" b="1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</a:rPr>
                  <a:t>Education</a:t>
                </a:r>
              </a:p>
            </p:txBody>
          </p:sp>
        </p:grp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1541" y="1170"/>
              <a:ext cx="912" cy="31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b="1">
                  <a:latin typeface="Arial" panose="020B0604020202020204" pitchFamily="34" charset="0"/>
                </a:rPr>
                <a:t>Consumer with Mobility Needs</a:t>
              </a:r>
            </a:p>
          </p:txBody>
        </p:sp>
        <p:pic>
          <p:nvPicPr>
            <p:cNvPr id="12" name="Picture 19" descr="call center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5" y="1748"/>
              <a:ext cx="1427" cy="1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2912" y="2287"/>
              <a:ext cx="609" cy="18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b="1">
                  <a:solidFill>
                    <a:schemeClr val="bg1"/>
                  </a:solidFill>
                  <a:latin typeface="Arial" panose="020B0604020202020204" pitchFamily="34" charset="0"/>
                </a:rPr>
                <a:t>One Call</a:t>
              </a:r>
            </a:p>
          </p:txBody>
        </p:sp>
        <p:graphicFrame>
          <p:nvGraphicFramePr>
            <p:cNvPr id="53" name="Diagram 52"/>
            <p:cNvGraphicFramePr/>
            <p:nvPr/>
          </p:nvGraphicFramePr>
          <p:xfrm>
            <a:off x="212" y="2566"/>
            <a:ext cx="1787" cy="15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pic>
          <p:nvPicPr>
            <p:cNvPr id="15" name="Picture 41" descr="Public Transit Authority-GTABusstop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" y="2791"/>
              <a:ext cx="171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2" descr="Medical Transit Providers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4" y="3320"/>
              <a:ext cx="230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3" descr="ADA Paratransit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" y="3054"/>
              <a:ext cx="237" cy="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4" descr="Faith based transit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9" y="3630"/>
              <a:ext cx="256" cy="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5" descr="headstart2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" y="3763"/>
              <a:ext cx="255" cy="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6" descr="Area on Aging2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3545"/>
              <a:ext cx="212" cy="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7" descr="Transit Pass3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3231"/>
              <a:ext cx="307" cy="2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8" descr="Head start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" y="2921"/>
              <a:ext cx="243" cy="1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9" descr="Private Taxi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2747"/>
              <a:ext cx="284" cy="1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1951" y="3691"/>
              <a:ext cx="900" cy="439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b="1">
                  <a:latin typeface="Arial" panose="020B0604020202020204" pitchFamily="34" charset="0"/>
                </a:rPr>
                <a:t>Transportation Service Providers</a:t>
              </a:r>
            </a:p>
          </p:txBody>
        </p:sp>
        <p:grpSp>
          <p:nvGrpSpPr>
            <p:cNvPr id="25" name="Group 51"/>
            <p:cNvGrpSpPr>
              <a:grpSpLocks/>
            </p:cNvGrpSpPr>
            <p:nvPr/>
          </p:nvGrpSpPr>
          <p:grpSpPr bwMode="auto">
            <a:xfrm>
              <a:off x="3822" y="2601"/>
              <a:ext cx="1776" cy="1624"/>
              <a:chOff x="3744" y="2352"/>
              <a:chExt cx="2016" cy="1968"/>
            </a:xfrm>
          </p:grpSpPr>
          <p:graphicFrame>
            <p:nvGraphicFramePr>
              <p:cNvPr id="54" name="Diagram 53"/>
              <p:cNvGraphicFramePr/>
              <p:nvPr/>
            </p:nvGraphicFramePr>
            <p:xfrm>
              <a:off x="3744" y="2352"/>
              <a:ext cx="2016" cy="19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0" r:lo="rId21" r:qs="rId22" r:cs="rId23"/>
              </a:graphicData>
            </a:graphic>
          </p:graphicFrame>
          <p:pic>
            <p:nvPicPr>
              <p:cNvPr id="38" name="Picture 73" descr="funding1"/>
              <p:cNvPicPr>
                <a:picLocks noChangeAspect="1" noChangeArrowheads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6" y="2976"/>
                <a:ext cx="623" cy="6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6" name="Text Box 74"/>
            <p:cNvSpPr txBox="1">
              <a:spLocks noChangeArrowheads="1"/>
            </p:cNvSpPr>
            <p:nvPr/>
          </p:nvSpPr>
          <p:spPr bwMode="auto">
            <a:xfrm>
              <a:off x="4144" y="2393"/>
              <a:ext cx="1128" cy="18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b="1">
                  <a:latin typeface="Arial" panose="020B0604020202020204" pitchFamily="34" charset="0"/>
                </a:rPr>
                <a:t>Funding Agencies</a:t>
              </a:r>
            </a:p>
          </p:txBody>
        </p:sp>
        <p:sp>
          <p:nvSpPr>
            <p:cNvPr id="27" name="Text Box 75"/>
            <p:cNvSpPr txBox="1">
              <a:spLocks noChangeArrowheads="1"/>
            </p:cNvSpPr>
            <p:nvPr/>
          </p:nvSpPr>
          <p:spPr bwMode="auto">
            <a:xfrm>
              <a:off x="3520" y="1136"/>
              <a:ext cx="1008" cy="565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b="1">
                  <a:latin typeface="Arial" panose="020B0604020202020204" pitchFamily="34" charset="0"/>
                </a:rPr>
                <a:t>U.S. State &amp; Local Government Funds, Policies, and Regulations</a:t>
              </a:r>
            </a:p>
          </p:txBody>
        </p:sp>
        <p:grpSp>
          <p:nvGrpSpPr>
            <p:cNvPr id="28" name="Group 76"/>
            <p:cNvGrpSpPr>
              <a:grpSpLocks/>
            </p:cNvGrpSpPr>
            <p:nvPr/>
          </p:nvGrpSpPr>
          <p:grpSpPr bwMode="auto">
            <a:xfrm>
              <a:off x="4440" y="1179"/>
              <a:ext cx="1056" cy="944"/>
              <a:chOff x="3360" y="528"/>
              <a:chExt cx="944" cy="848"/>
            </a:xfrm>
          </p:grpSpPr>
          <p:pic>
            <p:nvPicPr>
              <p:cNvPr id="34" name="Picture 77" descr="government_pagepic"/>
              <p:cNvPicPr>
                <a:picLocks noChangeAspect="1" noChangeArrowheads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0" y="576"/>
                <a:ext cx="597" cy="7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78" descr="FederalReserveBldg"/>
              <p:cNvPicPr>
                <a:picLocks noChangeAspect="1" noChangeArrowheads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4" y="816"/>
                <a:ext cx="560" cy="5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79" descr="images"/>
              <p:cNvPicPr>
                <a:picLocks noChangeAspect="1" noChangeArrowheads="1"/>
              </p:cNvPicPr>
              <p:nvPr/>
            </p:nvPicPr>
            <p:blipFill>
              <a:blip r:embed="rId2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0" y="528"/>
                <a:ext cx="552" cy="1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9" name="Line 80"/>
            <p:cNvSpPr>
              <a:spLocks noChangeShapeType="1"/>
            </p:cNvSpPr>
            <p:nvPr/>
          </p:nvSpPr>
          <p:spPr bwMode="auto">
            <a:xfrm flipV="1">
              <a:off x="3200" y="1712"/>
              <a:ext cx="78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1"/>
            <p:cNvSpPr>
              <a:spLocks noChangeShapeType="1"/>
            </p:cNvSpPr>
            <p:nvPr/>
          </p:nvSpPr>
          <p:spPr bwMode="auto">
            <a:xfrm>
              <a:off x="4672" y="2024"/>
              <a:ext cx="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2"/>
            <p:cNvSpPr>
              <a:spLocks noChangeShapeType="1"/>
            </p:cNvSpPr>
            <p:nvPr/>
          </p:nvSpPr>
          <p:spPr bwMode="auto">
            <a:xfrm flipH="1">
              <a:off x="3552" y="2488"/>
              <a:ext cx="552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3"/>
            <p:cNvSpPr>
              <a:spLocks/>
            </p:cNvSpPr>
            <p:nvPr/>
          </p:nvSpPr>
          <p:spPr bwMode="auto">
            <a:xfrm>
              <a:off x="1568" y="1624"/>
              <a:ext cx="712" cy="680"/>
            </a:xfrm>
            <a:custGeom>
              <a:avLst/>
              <a:gdLst>
                <a:gd name="T0" fmla="*/ 0 w 712"/>
                <a:gd name="T1" fmla="*/ 0 h 680"/>
                <a:gd name="T2" fmla="*/ 392 w 712"/>
                <a:gd name="T3" fmla="*/ 0 h 680"/>
                <a:gd name="T4" fmla="*/ 392 w 712"/>
                <a:gd name="T5" fmla="*/ 680 h 680"/>
                <a:gd name="T6" fmla="*/ 712 w 712"/>
                <a:gd name="T7" fmla="*/ 68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2" h="680">
                  <a:moveTo>
                    <a:pt x="0" y="0"/>
                  </a:moveTo>
                  <a:lnTo>
                    <a:pt x="392" y="0"/>
                  </a:lnTo>
                  <a:lnTo>
                    <a:pt x="392" y="680"/>
                  </a:lnTo>
                  <a:lnTo>
                    <a:pt x="712" y="680"/>
                  </a:lnTo>
                </a:path>
              </a:pathLst>
            </a:custGeom>
            <a:noFill/>
            <a:ln w="57150" cmpd="sng">
              <a:solidFill>
                <a:srgbClr val="33CC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84"/>
            <p:cNvSpPr>
              <a:spLocks/>
            </p:cNvSpPr>
            <p:nvPr/>
          </p:nvSpPr>
          <p:spPr bwMode="auto">
            <a:xfrm rot="-1837800">
              <a:off x="2075" y="3380"/>
              <a:ext cx="679" cy="88"/>
            </a:xfrm>
            <a:custGeom>
              <a:avLst/>
              <a:gdLst>
                <a:gd name="T0" fmla="*/ 0 w 712"/>
                <a:gd name="T1" fmla="*/ 176 h 176"/>
                <a:gd name="T2" fmla="*/ 192 w 712"/>
                <a:gd name="T3" fmla="*/ 176 h 176"/>
                <a:gd name="T4" fmla="*/ 192 w 712"/>
                <a:gd name="T5" fmla="*/ 0 h 176"/>
                <a:gd name="T6" fmla="*/ 712 w 712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2" h="176">
                  <a:moveTo>
                    <a:pt x="0" y="176"/>
                  </a:moveTo>
                  <a:lnTo>
                    <a:pt x="192" y="176"/>
                  </a:lnTo>
                  <a:lnTo>
                    <a:pt x="192" y="0"/>
                  </a:lnTo>
                  <a:lnTo>
                    <a:pt x="712" y="0"/>
                  </a:lnTo>
                </a:path>
              </a:pathLst>
            </a:custGeom>
            <a:noFill/>
            <a:ln w="57150" cmpd="sng">
              <a:solidFill>
                <a:srgbClr val="33CC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838199" y="1523438"/>
            <a:ext cx="6565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a TMCC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 An example…   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8656" y="6388370"/>
            <a:ext cx="1393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Courtesy: USDOT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895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413" y="565996"/>
            <a:ext cx="8418871" cy="65743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County TMCC/MSAA Project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5751"/>
            <a:ext cx="10931013" cy="6529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a TMCC?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317062"/>
            <a:ext cx="10515600" cy="0"/>
          </a:xfrm>
          <a:prstGeom prst="line">
            <a:avLst/>
          </a:prstGeom>
          <a:ln w="28575">
            <a:solidFill>
              <a:srgbClr val="CC0000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277" y="92465"/>
            <a:ext cx="1684523" cy="113096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6829"/>
            <a:ext cx="2743200" cy="365125"/>
          </a:xfrm>
        </p:spPr>
        <p:txBody>
          <a:bodyPr/>
          <a:lstStyle/>
          <a:p>
            <a:r>
              <a:rPr lang="en-US" sz="1400" dirty="0" smtClean="0"/>
              <a:t>Slide </a:t>
            </a:r>
            <a:fld id="{7CA8F400-0956-4FC2-A90E-C3B04518DF3B}" type="slidenum">
              <a:rPr lang="en-US" sz="1400" smtClean="0"/>
              <a:t>12</a:t>
            </a:fld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908480" y="2294407"/>
            <a:ext cx="101797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 for Committee Feedback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do you consider a TMCC?</a:t>
            </a:r>
          </a:p>
          <a:p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could a TMCC improve transportation for your organization/business?  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barriers do you see to implementing a successful TMCC? 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will the TMCC benefit the transportation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user?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could a TMCC improve the current transportation delivery system? </a:t>
            </a:r>
          </a:p>
        </p:txBody>
      </p:sp>
    </p:spTree>
    <p:extLst>
      <p:ext uri="{BB962C8B-B14F-4D97-AF65-F5344CB8AC3E}">
        <p14:creationId xmlns:p14="http://schemas.microsoft.com/office/powerpoint/2010/main" val="27287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413" y="565996"/>
            <a:ext cx="8418871" cy="65743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County TMCC/MSAA Project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6763"/>
            <a:ext cx="11216149" cy="46726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 and Comments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Contacts: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 Shaffer,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Manager, Ride-On Transportation: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(805) 541-8751, </a:t>
            </a:r>
            <a:r>
              <a:rPr lang="en-US" sz="22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hlinkClick r:id="rId3"/>
              </a:rPr>
              <a:t>shafmt@aol.com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Geoff Straw,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RTA: (805)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781-4465, </a:t>
            </a:r>
            <a:r>
              <a:rPr lang="en-US" sz="2000" dirty="0" smtClean="0">
                <a:hlinkClick r:id="rId4"/>
              </a:rPr>
              <a:t>gstraw@slorta.org</a:t>
            </a: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Omar McPherson,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RTA: (805)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781-1171</a:t>
            </a:r>
            <a:r>
              <a:rPr lang="en-US" sz="2200" dirty="0" smtClean="0">
                <a:latin typeface="Calibri" panose="020F0502020204030204" pitchFamily="34" charset="0"/>
              </a:rPr>
              <a:t>, </a:t>
            </a:r>
            <a:r>
              <a:rPr lang="en-US" sz="2200" u="sng" dirty="0" smtClean="0">
                <a:latin typeface="Calibri" panose="020F0502020204030204" pitchFamily="34" charset="0"/>
                <a:hlinkClick r:id="rId5"/>
              </a:rPr>
              <a:t>omcpherson@slorta.org</a:t>
            </a: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317062"/>
            <a:ext cx="10515600" cy="0"/>
          </a:xfrm>
          <a:prstGeom prst="line">
            <a:avLst/>
          </a:prstGeom>
          <a:ln w="28575">
            <a:solidFill>
              <a:srgbClr val="CC0000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277" y="92465"/>
            <a:ext cx="1684523" cy="113096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6829"/>
            <a:ext cx="2743200" cy="365125"/>
          </a:xfrm>
        </p:spPr>
        <p:txBody>
          <a:bodyPr/>
          <a:lstStyle/>
          <a:p>
            <a:r>
              <a:rPr lang="en-US" sz="1400" dirty="0" smtClean="0"/>
              <a:t>Slide </a:t>
            </a:r>
            <a:fld id="{7CA8F400-0956-4FC2-A90E-C3B04518DF3B}" type="slidenum">
              <a:rPr lang="en-US" sz="1400" smtClean="0"/>
              <a:t>13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205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5996"/>
            <a:ext cx="8377084" cy="65743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County TMCC/MSAA Project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594201"/>
            <a:ext cx="5651089" cy="467262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Focus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design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 interoperable, replicable, and scalable mobile technology system with the goal of coordinating Paratransit passenger trips among partnering community transportation agencies and sharing this service information in real-time with the public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317062"/>
            <a:ext cx="10515600" cy="0"/>
          </a:xfrm>
          <a:prstGeom prst="line">
            <a:avLst/>
          </a:prstGeom>
          <a:ln w="28575">
            <a:solidFill>
              <a:srgbClr val="CC0000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277" y="92465"/>
            <a:ext cx="1684523" cy="113096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6829"/>
            <a:ext cx="2743200" cy="365125"/>
          </a:xfrm>
        </p:spPr>
        <p:txBody>
          <a:bodyPr/>
          <a:lstStyle/>
          <a:p>
            <a:r>
              <a:rPr lang="en-US" sz="1400" dirty="0" smtClean="0"/>
              <a:t>Slide </a:t>
            </a:r>
            <a:fld id="{7CA8F400-0956-4FC2-A90E-C3B04518DF3B}" type="slidenum">
              <a:rPr lang="en-US" sz="1400" smtClean="0"/>
              <a:t>2</a:t>
            </a:fld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093006"/>
            <a:ext cx="5091767" cy="349528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1106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22" y="565996"/>
            <a:ext cx="8432662" cy="65743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County TMCC/MSAA Project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214" y="1504335"/>
            <a:ext cx="6354821" cy="51276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Partners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United Cerebral Palsy of San Luis Obispo County/ Ride-On Transportation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San Luis Obispo Regional Transit Authority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(RTA)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San Luis Obispo Council of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Governments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RouteMatch Software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Community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Health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San Luis Obispo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Regional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Rideshare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San Luis Obispo Safe Ride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 Taxi/Shuttle Service Providers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 Human Service Agencies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317062"/>
            <a:ext cx="10515600" cy="0"/>
          </a:xfrm>
          <a:prstGeom prst="line">
            <a:avLst/>
          </a:prstGeom>
          <a:ln w="28575">
            <a:solidFill>
              <a:srgbClr val="CC0000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277" y="92465"/>
            <a:ext cx="1684523" cy="113096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6829"/>
            <a:ext cx="2743200" cy="365125"/>
          </a:xfrm>
        </p:spPr>
        <p:txBody>
          <a:bodyPr/>
          <a:lstStyle/>
          <a:p>
            <a:r>
              <a:rPr lang="en-US" sz="1400" dirty="0" smtClean="0"/>
              <a:t>Slide </a:t>
            </a:r>
            <a:fld id="{7CA8F400-0956-4FC2-A90E-C3B04518DF3B}" type="slidenum">
              <a:rPr lang="en-US" sz="1400" smtClean="0"/>
              <a:t>3</a:t>
            </a:fld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652" y="1858616"/>
            <a:ext cx="1973777" cy="9042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575228"/>
            <a:ext cx="1623552" cy="16235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247" y="3171512"/>
            <a:ext cx="1451485" cy="14514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32" y="5406500"/>
            <a:ext cx="2888397" cy="460469"/>
          </a:xfrm>
          <a:prstGeom prst="rect">
            <a:avLst/>
          </a:prstGeom>
        </p:spPr>
      </p:pic>
      <p:sp>
        <p:nvSpPr>
          <p:cNvPr id="8" name="AutoShape 2" descr="Image result for us department of vet affairs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287" y="4169866"/>
            <a:ext cx="2366475" cy="6805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610" y="3272274"/>
            <a:ext cx="2471667" cy="6830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490" y="6227009"/>
            <a:ext cx="2857272" cy="3809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90" y="5263228"/>
            <a:ext cx="1143000" cy="847725"/>
          </a:xfrm>
          <a:prstGeom prst="rect">
            <a:avLst/>
          </a:prstGeom>
        </p:spPr>
      </p:pic>
      <p:sp>
        <p:nvSpPr>
          <p:cNvPr id="19" name="AutoShape 6" descr="Image result for cencal health logo"/>
          <p:cNvSpPr>
            <a:spLocks noChangeAspect="1" noChangeArrowheads="1"/>
          </p:cNvSpPr>
          <p:nvPr/>
        </p:nvSpPr>
        <p:spPr bwMode="auto">
          <a:xfrm>
            <a:off x="27305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6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5996"/>
            <a:ext cx="8377084" cy="65743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County TMCC/MSAA Project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04335"/>
            <a:ext cx="10365420" cy="51276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TMCC Advisory Committee Stakeholders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United States Department of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Transportation (USDOT), Federal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Transit Administration (FTA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California Department of Transportation (CalTrans)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City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San Luis Obispo (SLO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Transit)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CenCal Health (Medi-Cal)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Cal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Poly State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– San Luis Obispo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United States Department of Veterans Affairs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USDOT/Federal Highway Administration (FHWA)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Amtrak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Others as appropriate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317062"/>
            <a:ext cx="10515600" cy="0"/>
          </a:xfrm>
          <a:prstGeom prst="line">
            <a:avLst/>
          </a:prstGeom>
          <a:ln w="28575">
            <a:solidFill>
              <a:srgbClr val="CC0000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277" y="92465"/>
            <a:ext cx="1684523" cy="113096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6829"/>
            <a:ext cx="2743200" cy="365125"/>
          </a:xfrm>
        </p:spPr>
        <p:txBody>
          <a:bodyPr/>
          <a:lstStyle/>
          <a:p>
            <a:r>
              <a:rPr lang="en-US" sz="1400" dirty="0" smtClean="0"/>
              <a:t>Slide </a:t>
            </a:r>
            <a:fld id="{7CA8F400-0956-4FC2-A90E-C3B04518DF3B}" type="slidenum">
              <a:rPr lang="en-US" sz="1400" smtClean="0"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280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413" y="565996"/>
            <a:ext cx="8418871" cy="65743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County TMCC/MSAA Project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04333"/>
            <a:ext cx="10931013" cy="523381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TMCC Project - Overview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Purpose: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Coordinate regional paratransit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ervices through use of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Intelligent Transportation Systems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(ITS) technology.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Leverage: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Utilize the ITS Systems Engineering and stakeholder planning processes to design and develop a scalable and replicable TMCC. 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Duration: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 months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Expected Outcomes: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1) Explore all local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artners’ institutional barriers to regional paratransit coordination.  </a:t>
            </a:r>
          </a:p>
          <a:p>
            <a:pPr marL="798513" lvl="1" indent="-3365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(2) Seek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common solution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leverage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ITS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identify opportunities to link Partner databases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services in real-time while providing immediate information to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customers.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(3) Create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detailed set of system design documents on how to build, fund, and sustain the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TMCC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(4) Receive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planning guidance on how to address any observed institutional coordination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barriers.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(5) Demonstration of a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Common Fleet Information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Platform (TMCC).*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(6) Inter-agency paratransit coordination and increased customer mobility.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(7) Provide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 deliverables to FTA as requested in a timely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manner.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MSAA funding does not include implementation and deployment in support of the TMCC.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317062"/>
            <a:ext cx="10515600" cy="0"/>
          </a:xfrm>
          <a:prstGeom prst="line">
            <a:avLst/>
          </a:prstGeom>
          <a:ln w="28575">
            <a:solidFill>
              <a:srgbClr val="CC0000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277" y="92465"/>
            <a:ext cx="1684523" cy="113096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6829"/>
            <a:ext cx="2743200" cy="365125"/>
          </a:xfrm>
        </p:spPr>
        <p:txBody>
          <a:bodyPr/>
          <a:lstStyle/>
          <a:p>
            <a:r>
              <a:rPr lang="en-US" sz="1400" dirty="0" smtClean="0"/>
              <a:t>Slide </a:t>
            </a:r>
            <a:fld id="{7CA8F400-0956-4FC2-A90E-C3B04518DF3B}" type="slidenum">
              <a:rPr lang="en-US" sz="1400" smtClean="0"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16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413" y="565996"/>
            <a:ext cx="8418871" cy="65743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County TMCC/MSAA Project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04334"/>
            <a:ext cx="10931013" cy="503411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TMCC Project – Deliverables and Timeframe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317062"/>
            <a:ext cx="10515600" cy="0"/>
          </a:xfrm>
          <a:prstGeom prst="line">
            <a:avLst/>
          </a:prstGeom>
          <a:ln w="28575">
            <a:solidFill>
              <a:srgbClr val="CC0000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277" y="92465"/>
            <a:ext cx="1684523" cy="113096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6829"/>
            <a:ext cx="2743200" cy="365125"/>
          </a:xfrm>
        </p:spPr>
        <p:txBody>
          <a:bodyPr/>
          <a:lstStyle/>
          <a:p>
            <a:r>
              <a:rPr lang="en-US" sz="1400" dirty="0" smtClean="0"/>
              <a:t>Slide </a:t>
            </a:r>
            <a:fld id="{7CA8F400-0956-4FC2-A90E-C3B04518DF3B}" type="slidenum">
              <a:rPr lang="en-US" sz="1400" smtClean="0"/>
              <a:t>6</a:t>
            </a:fld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562648"/>
              </p:ext>
            </p:extLst>
          </p:nvPr>
        </p:nvGraphicFramePr>
        <p:xfrm>
          <a:off x="719499" y="2046343"/>
          <a:ext cx="10753001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7856"/>
                <a:gridCol w="32251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Deliverable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Timeframe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Deliverable #1:  Create a Detailed Project Plan &amp; Schedule Document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November 2015 - January 2016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Deliverable #2:  Create the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TMCC Concept of Operations Document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(what is the TMCC and issues impacting its development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January – April 2016</a:t>
                      </a:r>
                      <a:endParaRPr lang="en-US" sz="1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Deliverable #3:  Develop the TMCC System Requirements Document </a:t>
                      </a:r>
                    </a:p>
                    <a:p>
                      <a:r>
                        <a:rPr lang="en-US" sz="1800" b="0" dirty="0" smtClean="0"/>
                        <a:t>(TMCC operation</a:t>
                      </a:r>
                      <a:r>
                        <a:rPr lang="en-US" sz="1800" b="0" baseline="0" dirty="0" smtClean="0"/>
                        <a:t> and technology expectations)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– June 2016</a:t>
                      </a:r>
                      <a:endParaRPr lang="en-US" sz="1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Deliverable #4:  Create the TMCC High Level System Design Document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(explore,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evaluate, and determine TMCC alternatives – select preferred design)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– August, 2016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8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Deliverable #5:  Prepare the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TMCC Phased Implementation Plan Document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(Formalize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and timeline plan for implementing the TMCC)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September – October 2016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Deliverable #6:  Common Fleet Information Platform 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(Final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detailed design (prototype) and test plan for the technology elements of the TMCC) 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 2016 – June 2017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69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413" y="565996"/>
            <a:ext cx="8418871" cy="65743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County TMCC/MSAA Project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04334"/>
            <a:ext cx="10931013" cy="503411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TMCC Project – Deliverables and Timeframe,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continued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317062"/>
            <a:ext cx="10515600" cy="0"/>
          </a:xfrm>
          <a:prstGeom prst="line">
            <a:avLst/>
          </a:prstGeom>
          <a:ln w="28575">
            <a:solidFill>
              <a:srgbClr val="CC0000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277" y="92465"/>
            <a:ext cx="1684523" cy="113096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6829"/>
            <a:ext cx="2743200" cy="365125"/>
          </a:xfrm>
        </p:spPr>
        <p:txBody>
          <a:bodyPr/>
          <a:lstStyle/>
          <a:p>
            <a:r>
              <a:rPr lang="en-US" sz="1400" dirty="0" smtClean="0"/>
              <a:t>Slide </a:t>
            </a:r>
            <a:fld id="{7CA8F400-0956-4FC2-A90E-C3B04518DF3B}" type="slidenum">
              <a:rPr lang="en-US" sz="1400" smtClean="0"/>
              <a:t>7</a:t>
            </a:fld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130290"/>
              </p:ext>
            </p:extLst>
          </p:nvPr>
        </p:nvGraphicFramePr>
        <p:xfrm>
          <a:off x="719499" y="2135123"/>
          <a:ext cx="10753001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532"/>
                <a:gridCol w="3056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Deliverable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Timeframe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Deliverable #7:  Prepare Draft Final Report &amp; Briefings 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(submit final project report to FTA and provide briefings as needed)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 2015 - June 2017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Deliverables/Meetings: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 team meetings.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Attend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required FTA meetings, including national events.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 quarterly TMCC Advisory Committee meetings.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Public Forums (2) -  March and fall 2016.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Staff: Ride-On and RouteMatch Software.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 2015 – June 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Oversight Review &amp; FTA Reports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/>
                        <a:t>Project management</a:t>
                      </a:r>
                      <a:r>
                        <a:rPr lang="en-US" sz="1800" b="0" baseline="0" dirty="0" smtClean="0"/>
                        <a:t> and oversight (Ride-On and RTA).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baseline="0" dirty="0" smtClean="0"/>
                        <a:t>Ensure that all Deliverable reports are submitted to FTA for review/approval.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baseline="0" dirty="0" smtClean="0"/>
                        <a:t>Complete FTA monthly and quarterly project reports.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September 2015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January 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6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002" y="514904"/>
            <a:ext cx="3407204" cy="22875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4232" y="3093294"/>
            <a:ext cx="1124333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County, CA</a:t>
            </a:r>
          </a:p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Travel Management Coordination Center (TMCC)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 Transit Administration </a:t>
            </a:r>
          </a:p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Mobility Services for All Americans (MSAA) Initiative</a:t>
            </a:r>
          </a:p>
          <a:p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 smtClean="0"/>
              <a:t>January 2016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22555" y="4100052"/>
            <a:ext cx="8711381" cy="98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F400-0956-4FC2-A90E-C3B04518DF3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5996"/>
            <a:ext cx="8377084" cy="65743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 Luis Obispo County TMCC/MSAA Project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6763"/>
            <a:ext cx="5651089" cy="467262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a TMCC?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USDOT Generic Definition: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“…provides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one-stop, unified customer-based travel information and trip planning services, and supports coordinated human services transportation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operations.” </a:t>
            </a:r>
            <a:r>
              <a:rPr lang="en-US" sz="2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(1) Source: USDOT - </a:t>
            </a: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://</a:t>
            </a: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www.its.dot.gov/msaa/TMCC_ConOps.htm#sthash.3JtlWNRO.dpuf</a:t>
            </a: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317062"/>
            <a:ext cx="10515600" cy="0"/>
          </a:xfrm>
          <a:prstGeom prst="line">
            <a:avLst/>
          </a:prstGeom>
          <a:ln w="28575">
            <a:solidFill>
              <a:srgbClr val="CC0000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277" y="92465"/>
            <a:ext cx="1684523" cy="1130961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6829"/>
            <a:ext cx="2743200" cy="365125"/>
          </a:xfrm>
        </p:spPr>
        <p:txBody>
          <a:bodyPr/>
          <a:lstStyle/>
          <a:p>
            <a:r>
              <a:rPr lang="en-US" sz="1400" dirty="0" smtClean="0"/>
              <a:t>Slide </a:t>
            </a:r>
            <a:fld id="{7CA8F400-0956-4FC2-A90E-C3B04518DF3B}" type="slidenum">
              <a:rPr lang="en-US" sz="1400" smtClean="0"/>
              <a:t>9</a:t>
            </a:fld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709" y="2263806"/>
            <a:ext cx="4561149" cy="256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1083</Words>
  <Application>Microsoft Office PowerPoint</Application>
  <PresentationFormat>Widescreen</PresentationFormat>
  <Paragraphs>219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Tahoma</vt:lpstr>
      <vt:lpstr>Wingdings</vt:lpstr>
      <vt:lpstr>Office Theme</vt:lpstr>
      <vt:lpstr>PowerPoint Presentation</vt:lpstr>
      <vt:lpstr>San Luis Obispo County TMCC/MSAA Project</vt:lpstr>
      <vt:lpstr>San Luis Obispo County TMCC/MSAA Project</vt:lpstr>
      <vt:lpstr>San Luis Obispo County TMCC/MSAA Project</vt:lpstr>
      <vt:lpstr>San Luis Obispo County TMCC/MSAA Project</vt:lpstr>
      <vt:lpstr>San Luis Obispo County TMCC/MSAA Project</vt:lpstr>
      <vt:lpstr>San Luis Obispo County TMCC/MSAA Project</vt:lpstr>
      <vt:lpstr>PowerPoint Presentation</vt:lpstr>
      <vt:lpstr>San Luis Obispo County TMCC/MSAA Project</vt:lpstr>
      <vt:lpstr>San Luis Obispo County TMCC/MSAA Project</vt:lpstr>
      <vt:lpstr>San Luis Obispo County TMCC/MSAA Project</vt:lpstr>
      <vt:lpstr>San Luis Obispo County TMCC/MSAA Project</vt:lpstr>
      <vt:lpstr>San Luis Obispo County TMCC/MSAA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Allen;Mark Shaffer</dc:creator>
  <cp:lastModifiedBy>Mark Shaffer</cp:lastModifiedBy>
  <cp:revision>38</cp:revision>
  <dcterms:created xsi:type="dcterms:W3CDTF">2015-10-23T01:31:26Z</dcterms:created>
  <dcterms:modified xsi:type="dcterms:W3CDTF">2016-01-24T15:25:41Z</dcterms:modified>
</cp:coreProperties>
</file>